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4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407" r:id="rId3"/>
    <p:sldId id="408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395" r:id="rId12"/>
    <p:sldId id="397" r:id="rId13"/>
    <p:sldId id="396" r:id="rId14"/>
    <p:sldId id="403" r:id="rId15"/>
    <p:sldId id="404" r:id="rId16"/>
    <p:sldId id="398" r:id="rId17"/>
    <p:sldId id="417" r:id="rId18"/>
    <p:sldId id="405" r:id="rId19"/>
    <p:sldId id="399" r:id="rId20"/>
    <p:sldId id="377" r:id="rId21"/>
    <p:sldId id="378" r:id="rId22"/>
    <p:sldId id="406" r:id="rId23"/>
    <p:sldId id="381" r:id="rId24"/>
    <p:sldId id="380" r:id="rId25"/>
    <p:sldId id="382" r:id="rId26"/>
    <p:sldId id="3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167" autoAdjust="0"/>
  </p:normalViewPr>
  <p:slideViewPr>
    <p:cSldViewPr showGuides="1">
      <p:cViewPr varScale="1">
        <p:scale>
          <a:sx n="128" d="100"/>
          <a:sy n="128" d="100"/>
        </p:scale>
        <p:origin x="96" y="140"/>
      </p:cViewPr>
      <p:guideLst>
        <p:guide orient="horz" pos="2160"/>
        <p:guide pos="2880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9T18:43:59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5303 14089 1074 0,'0'0'30'0,"0"0"8"0,0 0-30 0,0 0-8 16,0 0 0-16,0 0 0 0,-3-3 70 0,3 3 13 15,-6 3 2-15,3 2 1 0,-3 3-28 0,6-2-6 16,-3 4 0-16,3 1-1 0,-3-1-9 0,3 1-2 16,-2 2 0-16,2 3 0 0,0 3 0 0,2-1 0 15,-2 3 0-15,0 0 0 0,3 1-20 0,-3 1-5 16,0 1-1-16,0 0 0 0,3 5 0 0,-3 0 0 15,3-2 0-15,-3-1 0 0,3 3-14 0,0-2 0 16,0-3 8-16,0-1-8 0,-3 1 0 0,3 0 0 16,0-3 0-16,0 0 0 0,-6 0 8 0,3-2-8 0,3-3 11 0,0 0-11 15,-3-3 15-15,3 0-4 0,-3-2-1 0,3-1 0 16,-3-2 7-16,3-2 2 0,0-1 0 0,-3-5 0 31,0 0-42-31,0 0-8 0,0 0-1 0,0 0-1 16,0 0-63-16,0 0-13 0,0 0-3 0</inkml:trace>
  <inkml:trace contextRef="#ctx0" brushRef="#br0" timeOffset="409.3558">5169 14071 1609 0,'-9'-6'35'0,"9"6"7"0,-3-2 2 0,0-4 2 0,1-2-37 0,-1 3-9 16,3 0 0-16,3 0 0 0,-3 5 42 0,0-6 6 15,5-2 2-15,-2 3 0 0,3 0-22 0,3 2-5 16,-3-2-1-16,3 2 0 0,0 0 18 0,3-2 3 16,3 5 1-16,0-2 0 0,6 2-26 0,-4 0-5 15,4 2-1-15,-3 1 0 0,0 2-1 0,0-2-1 16,6 2 0-16,-3 3 0 0,-1 0-1 0,1 0 0 15,0-3 0-15,-3 3 0 0,-3 0-9 0,-3 3 8 16,3-3-8-16,-3 2 8 0,-4 3 1 0,1-2 0 16,-6 2 0-16,0 0 0 0,0 1 5 0,-6 2 1 0,3-1 0 15,-3 1 0-15,-6 3-4 0,6-3-1 0,-5 2 0 0,-4-2 0 16,-3 3-1-16,3-4 0 16,-3 4 0-16,-3-3 0 0,0-3 2 0,3 3 0 15,-6-3 0-15,4-2 0 0,2 2-1 0,0-2 0 0,3-1 0 0,0-2 0 16,3-3-20-16,0 1-4 0,-3-1-1 0,6 0 0 31,6-5-59-31,0 0-12 0,0 0-2 0,0 0-859 0</inkml:trace>
  <inkml:trace contextRef="#ctx0" brushRef="#br0" timeOffset="750.775">5970 13512 1256 0,'0'0'28'0,"0"0"5"0,0 0 2 0,-3 3 0 0,-3 0-35 0,0 2 0 16,0-2 0-16,-3 2 0 0,0 3 75 16,0 0 8-16,-2 2 1 0,-1 3 1 0,3 3-31 0,-6 3-6 15,0-1-2-15,0 1 0 0,3 5-20 0,0 0-4 16,-3 2-1-16,3 0 0 0,1 4-9 0,-1 1-1 15,0 1-1-15,3 0 0 0,0 8 5 0,0-6 1 16,3 6 0-16,3-3 0 0,-3 2 6 0,3 1 2 16,3 0 0-16,0-3 0 0,0 2-16 0,3-4-8 0,0-3 8 15,3-1-8-15,0-2 15 0,0 1-2 0,6-7 0 16,-3 1 0-16,0-3-13 0,3-2 0 0,-1-3 8 0,1-3-8 31,-3 0-28-31,6-5-9 0,0 0-2 0,0-3 0 16,-3 1-46-16,6-4-10 0,0-2-1 0</inkml:trace>
  <inkml:trace contextRef="#ctx0" brushRef="#br0" timeOffset="1096.124">6110 13811 1782 0,'0'0'39'0,"0"0"8"0,0 0 1 0,0 0 3 0,0 0-41 0,0 0-10 15,0 0 0-15,0 0 0 0,0 0 47 0,0 0 7 16,3 8 2-16,3 0 0 0,0 3-27 0,0 2-5 16,3 0 0-16,0 3-1 0,3 0 6 0,-1 0 2 15,1 2 0-15,3 3 0 0,-3-2-11 0,0 2-1 16,0 0-1-16,3 1 0 0,-3-4-8 0,0 1-2 15,0-1 0-15,-1 1 0 0,4-4 0 0,-6 1-8 16,0 0 12-16,0 0-4 0,0-3-8 0,0 1 10 16,0-1-10-16,-3 0 10 0,0-2-10 0,0-1 0 15,3 1 0-15,-6-1 0 16,0-2-28-16,0 0-8 0,0 0-2 0,0-3 0 16,-3-5-117-16,6 3-23 0,-6-3-5 0</inkml:trace>
  <inkml:trace contextRef="#ctx0" brushRef="#br0" timeOffset="1395.1969">6446 13830 1578 0,'0'0'44'0,"0"0"12"0,0 0-45 0,0 0-11 0,0 0 0 0,-3 2 0 16,-3 4 72-16,6-6 13 0,-3 5 3 0,-3 3 0 15,3 3-36-15,-2-1-6 0,-1 1-2 0,0 2 0 16,3-2-11-16,-6 2-2 0,0 3-1 0,3-1 0 0,-3 7-6 16,0-4-2-16,0 3 0 0,-3 1 0 0,-3 1 0 15,3-2 0-15,3 3 0 0,0-3 0 16,-2 3-12-16,2-3-2 0,3 1-8 0,0 1 12 16,-3-4-2-16,3-1-1 0,0 1 0 0,0-3 0 0,3 2-9 0,0-4 0 15,0-4 0-15,0 1 0 16,3-6-44-16,0 3-4 0,0-8 0 0,0 0-608 15,0 0-122-15</inkml:trace>
  <inkml:trace contextRef="#ctx0" brushRef="#br0" timeOffset="1719.0809">6518 14110 1623 0,'0'0'36'0,"0"0"7"0,0 6 1 0,-3 1 2 0,3-1-37 0,0-1-9 0,-3 3 0 0,0 0 0 16,0 0 53-16,3 0 9 0,-3 0 2 0,3 2 0 15,-6 4-21-15,6-4-4 0,-3 3-1 0,3 1 0 16,0 1-5-16,-3 1-1 0,0 0 0 0,3 0 0 16,0 3-16-16,-3-1-4 0,3 1-1 0,0-1 0 15,0 1-2-15,0-1 0 0,0-2 0 0,0 0 0 16,3 0 3-16,-3 0 1 0,3-3 0 0,0-2 0 15,0-1 3-15,0-2 0 0,3 0 0 0,-3 0 0 16,-3-8 2-16,6 5 1 0,0-2 0 0,3 2 0 16,-3-2-10-16,3-3-1 0,-1 0-8 0,-2 0 12 15,3-3-48-15,0-2-11 0,-3 2-1 0,0 1-1 16,3-4-49-16,0 1-10 0,0 0-1 0,-6-1-477 16,3 1-95-16</inkml:trace>
  <inkml:trace contextRef="#ctx0" brushRef="#br0" timeOffset="1927.3626">6434 14399 1344 0,'0'0'38'0,"3"0"8"0,-3 0-37 0,0 0-9 15,0 0 0-15,9-3 0 0,0 3 81 0,0 0 15 0,0-3 2 0,3 3 1 16,-3-2-55-16,6-1-12 0,-3 3-1 0,0-5-1 15,3 2-21-15,-4-2-9 0,7 0 8 0,-3 2-8 32,3-5-120-32,0 3-28 0,0-3-7 0,-3-3-1 0</inkml:trace>
  <inkml:trace contextRef="#ctx0" brushRef="#br0" timeOffset="2227.2365">6670 13504 1645 0,'0'0'36'0,"-3"-8"7"0,-3-2 1 16,3 2 4-16,0 0-39 0,3 0-9 0,-3 0 0 0,3 0 0 16,0 0 58-16,3 6 10 0,-3 2 1 0,0 0 1 0,9 0-29 0,-9 0-5 15,12 5-2-15,5 3 0 0,1 0-20 0,0 2-4 16,3 6-1-16,3 5 0 0,0 6 3 0,-1 2 1 15,-2 3 0-15,0 2 0 0,0-2 7 0,0 2 2 16,-3 3 0-16,-4 0 0 0,4 3 10 0,-6 0 1 16,0 2 1-16,-6 3 0 0,0-3-13 0,-6 3-2 15,3 0-1-15,-6-2 0 0,-6 2-5 0,0 2-1 16,-3 1 0-16,-3 2 0 0,-2 0-1 0,-4 1-1 0,-3-1 0 16,0 0-730-16,-6 3-145 15</inkml:trace>
  <inkml:trace contextRef="#ctx0" brushRef="#br0" timeOffset="4562.59">7908 14245 1224 0,'0'0'35'0,"0"0"7"0,6-2-34 0,0-1-8 0,-6 3 0 0,3-3 0 0,0-2 26 0,3 0 3 16,0 2 1-16,0 0 0 0,-1 1-13 0,4-4-2 15,0 4-1-15,6-1 0 0,-3-2 2 0,-3 2 0 16,3 3 0-16,0-2 0 0,0-1 12 0,3 0 2 16,-3 3 1-16,2-2 0 0,-2 2 4 0,0 0 1 15,3 0 0-15,0 0 0 0,-3-3 12 0,3 3 4 16,0 0 0-16,0 0 0 0,-1 0-16 0,-2 0-4 15,3-3 0-15,-3 3 0 0,3 0-7 0,-3 0-1 0,-3-2-1 16,3 2 0-16,0 0-12 0,0 0-3 16,-3-6 0-16,2 6 0 15,-2-2-31-15,3 2-6 0,-3 0-2 0</inkml:trace>
  <inkml:trace contextRef="#ctx0" brushRef="#br0" timeOffset="5044.8316">9158 14110 885 0,'0'0'19'0,"0"8"4"0,0 3 1 0,0 2 2 0,0 3-26 16,0 0 0-16,3 2 0 0,-3 1 0 0,3-1 16 0,-3 3-3 0,0 1 0 0,0 4 0 16,0 1 34-16,0 4 6 0,-3 1 2 0,3 2 0 15,-3 1-15-15,3-11-2 0,0 2-1 0,0 1 0 16,0-4-13-16,0-1-2 0,0-1-1 0,0 0 0 15,0-5-4-15,0 5-1 0,0-5 0 0,-3-6 0 16,6 1-36 0,-3-11-8-16,-3 5-2 0</inkml:trace>
  <inkml:trace contextRef="#ctx0" brushRef="#br0" timeOffset="5339.1772">8959 14076 1530 0,'8'-13'43'0,"-2"7"10"0,-3-2-42 0,6 3-11 16,-3 0 0-16,6 0 0 0,0-1 30 0,0 1 4 15,3 2 1-15,0 3 0 0,0 3-27 0,0-3-8 16,-1 3 0-16,-2 2 0 0,3 0 13 0,0 3-4 16,-3 3-1-16,-3-1 0 0,0 1 0 0,0-1-8 15,0 4 12-15,-3 2-4 0,0-3 7 0,-3 3 1 16,0 0 0-16,0-1 0 0,-3 4 8 0,0-1 3 15,-3-2 0-15,3 3 0 0,-6-1-4 0,0 1-1 16,0-3 0-16,0 2 0 0,0-2-3 0,0 0-1 16,-3-5 0-16,3-1 0 0,-3-2-2 0,3 0-1 15,-3-3 0-15,3-2 0 16,-3 0-50-16,9-3-9 0,0 0-3 0,-6-3-522 0,3-5-105 0</inkml:trace>
  <inkml:trace contextRef="#ctx0" brushRef="#br0" timeOffset="5779.0992">9420 14166 1086 0,'0'0'31'0,"3"5"6"0,-3-5-29 0,3 11-8 0,-3-6 0 0,-3 3 0 16,3 0 100-16,-3-3 20 0,3-5 3 0,0 0 1 16,-3 5-16-16,3-5-4 0,0 0 0 0,0 0 0 15,-3 3-23-15,3-3-5 0,-6-3 0 0,0-2-1 0,3 0-16 16,0 0-3-16,3-3-1 0,-3 2 0 15,3-2-27-15,0 0-6 0,3 3-1 0,0-3 0 0,0 0-21 0,3 3-16 16,3 0 2-16,-3 2 1 16,3-2 13-16,-3 2 0 0,-6 3 0 0,6-5 0 15,-6 5 0-15,12 0 0 0,-3-3-10 0,-9 3 10 0,0 0-13 0,11 3 5 16,1-3 8-16,-3 2-13 0,-9-2-1 0,9 6 0 16,0-1 0-16,-3 0 0 0,0 1-4 0,0 2-1 15,-3 0 0-15,0-1 0 0,3 4 3 0,-6 0 1 16,0-1 0-16,0 1 0 0,3 5 5 0,-3-3 1 15,0 0 0-15,0 0 0 0,-3 1 9 0,3-1-8 16,3-3 8-16,-3 4-8 0,0-6 8 0,3 2 0 16,3-2 0-16,0-3 0 0,-3-2 0 0,-3-3 9 0,6 3-1 15,3-6-8-15,-3 0 26 0,3-2-2 0,-1 0 0 0,-2-6 0 16,0 1 0-16,0-1-1 0,0 0 0 0,0 1 0 16,-3-3-11-16,-3 5-3 0,3-3 0 0,-3 3 0 15,-3 0-9-15,3-2 8 0,0 2-8 0,0 2 8 16,-3-2-20-16,0 3-4 0,0-3 0 0,0 0-1 31,-3 0-147-31,3 0-30 0,0-2-6 0</inkml:trace>
  <inkml:trace contextRef="#ctx0" brushRef="#br0" timeOffset="6191.4042">9756 13721 1153 0,'0'0'32'0,"0"0"8"15,0 8-32-15,0 0-8 0,0 0 0 0,0 3 0 16,0 2 52-16,0 3 9 0,0 2 2 0,0 1 0 0,-3 5-22 0,0-1-4 16,0 4-1-16,3 2 0 0,-6-3-3 0,3 4-1 15,-3-1 0-15,3-3 0 0,0 1-1 0,3-1-1 16,-2-5 0-16,2 0 0 0,0 1 2 0,-3-4 1 16,3 1 0-16,3-4 0 0,-3-4 3 0,2 0 0 15,1-3 0-15,-3 0 0 0,3-3-3 0,-3-5 0 16,0 0 0-16,0 0 0 0,6-3 9 0,0-2 2 15,0 0 0-15,3-1 0 0,0-2-23 0,3 0-4 16,-3-2-1-16,0-1 0 0,0 1-16 0,3 2 0 16,-3 2 0-16,3 1 0 0,-3 0 0 0,2 2 0 15,-2 1-8-15,-9 2 8 0,0 0 0 0,9 0-9 16,0 2 9-16,-3-2 0 16,-6 0-30-16,0 0-1 0,9 6 0 0,-3 1 0 0,-3 4 15 0,-3-3 2 0,0 0 1 0,-3 0 0 15,0 2 22-15,0 1 5 0,0 0 1 0,-6-1 0 16,0 3 10-16,0-2 3 0,-3 0 0 0,1-3 0 15,-1 2-12-15,0-5-1 0,3 3-1 0,-3-2 0 16,3-4-5-16,3-2-1 0,-3 3 0 0,6-6 0 31,3 3-98-31,0 0-20 0,0 0-4 0,0-8-805 0</inkml:trace>
  <inkml:trace contextRef="#ctx0" brushRef="#br0" timeOffset="6591.5791">10113 14031 1422 0,'-6'3'40'0,"4"-1"9"0,-4 1-39 0,0 2-10 15,3-2 0-15,-6 2 0 0,0 0 81 0,3 1 15 16,3-1 2-16,-6 0 1 0,0 3-39 0,3 0-7 16,0 0-1-16,3 3-1 0,-3-1-21 0,0 1-4 15,0 2-1-15,3-2 0 0,0 4-7 0,0-1-2 16,0-1 0-16,0 3 0 0,0-3 1 0,3 3 0 15,0-6 0-15,-3 4 0 0,3-4 4 0,3 1 1 16,0-6 0-16,0 3 0 0,-3-8 5 0,0 0 1 16,6 0 0-16,0 0 0 0,0 0 9 0,-6 0 3 15,12-8 0-15,-3-2 0 0,0 2-14 0,-3-3-2 16,0 3-1-16,0-2 0 0,0-1-23 0,-3 0 0 0,3 3 0 0,-3 3 0 16,-3 0 0-16,3 0 0 0,-3 5 0 0,0 0-8 15,0-6-1-15,0 6 0 0,0 0 0 0,0 0 0 16,0 0-8-16,0 0-2 0,0 0 0 0,6 8 0 15,-3 0 7-15,-3 3 2 0,3-3 0 0,3 0 0 16,-4 0 10-16,1-1 0 0,0 1-9 0,3 0 9 16,-3-2-14-16,6-1 2 0,-6-2 0 0,-3-3 0 15,0 0-39 1,9 0-7-16,0-3-2 0,0-2 0 0,0-1-157 0,0-4-32 0,3-6-7 0</inkml:trace>
  <inkml:trace contextRef="#ctx0" brushRef="#br0" timeOffset="7061.5792">10346 13621 817 0,'0'0'23'0,"-3"5"5"0,0 3-28 0,3 0 0 16,0 3 0-16,0 2 0 0,0 0 74 0,-3 0 9 15,3 3 1-15,0 3 1 0,-3 2-37 0,3 0-7 16,-6 3-1-16,3 2-1 0,-3 1-3 0,3-1-1 15,0 1 0-15,-3 2 0 0,3 0-1 0,-3 0 0 16,3-3 0-16,0 1 0 0,0-3-5 0,3-1-1 16,0-1 0-16,-3-4 0 0,0 1-3 0,3-3-1 15,0-3 0-15,0 0 0 0,0-2 27 0,-3-4 5 16,6 1 0-16,-3-2 1 0,0-6-5 0,0 0-2 0,0 0 0 0,0 0 0 16,0 0 5-16,6-8 1 0,0 2 0 0,3-1 0 15,-3 1-40-15,3-2-8 0,-3 0-8 0,3 3 11 16,-3 0-11-16,3 0-9 0,-3-1 9 0,-6 6-13 15,8-5-5-15,-2 2-1 0,6 1 0 0,-12 2 0 16,0 0 3-16,12-3 0 0,0 3 0 0,0 3 0 16,-3-1 0-16,-9-2 1 0,6 6 0 0,0-4 0 15,0 4 1-15,-3 1 0 0,-3-1 0 0,0 2 0 16,0-3 14-16,-3 3 0 0,-3 0 0 0,0 0-9 16,-3 0 24-16,3 0 5 0,-3 2 0 0,-3-2 1 15,0 0 19-15,3-3 4 0,3 3 1 0,0-2 0 16,1 2-29-16,-1 0-5 0,0-3-2 0,0-3 0 15,6-2-9-15,0 0 0 0,-6 3 9 0,6-3-9 16,0 0-35-16,0 0-11 0,0 0-2 0,0-10-1 16,0 2-178-16,3-3-35 0,6 0-7 0,-3-2-2 15</inkml:trace>
  <inkml:trace contextRef="#ctx0" brushRef="#br0" timeOffset="7224.1348">10527 14121 1274 0,'0'0'28'0,"0"0"5"0,0 0 2 0,3 8 1 0,-3-3-28 0,0 6-8 15,0-3 0-15,0 0 0 0,-3-1 80 0,3 1 16 16,-3 3 2-16,0 0 1 0,0-4-30 0,0 4-5 16,3 0-2-16,-3 2 0 0,0-3-29 0,3-2-5 15,-3 3-2-15,3-3 0 0,0-3-9 0,0 1-1 16,0-6-1-16,0 0 0 16,0 0-95-16,6-6-18 0,3-2-4 0</inkml:trace>
  <inkml:trace contextRef="#ctx0" brushRef="#br0" timeOffset="7377.8127">10759 13793 1456 0,'0'0'41'0,"0"0"9"0,0 0-40 0,0 0-10 0,0 0 0 0,0 0 0 16,0 0 39-16,0 0 5 0,0 0 2 0,-3 5 0 15,3-5-46-15,0 0-24 0,0 0 2 0,0 0-430 16,0 0-87-16</inkml:trace>
  <inkml:trace contextRef="#ctx0" brushRef="#br0" timeOffset="7647.2794">10875 13674 1064 0,'0'0'30'16,"0"0"6"-16,0 0-28 0,0 5-8 0,0 3 0 0,0 0 0 0,-3 2 74 0,0 6 14 15,1 0 2-15,-1 0 1 0,0 3-18 0,3 2-3 16,-3 3-1-16,-3-1 0 0,3 4-12 0,-3-1-2 15,0 6-1-15,0-6 0 0,3 4-19 0,0-1-4 16,-3-3-1-16,0 3 0 0,3-2 3 0,-3-1 1 16,0-2 0-16,0 0 0 0,6-3-21 0,-3 0-4 15,0-2-1-15,0-1 0 0,3-5 0 0,-3 1 0 16,3-4 0-16,0 1 0 0,0-3 0 0,0-3 0 16,0-5 0-16,0 0 0 0,0 0-25 0,0 0-6 0,6 3-1 15,-6-3 0 1,6-6-79-16,0-2-16 0,0 1-3 0,3-1-1 15,3-3-17-15,-3 0-4 0,0-2-1 0,0 0 0 0</inkml:trace>
  <inkml:trace contextRef="#ctx0" brushRef="#br0" timeOffset="7809.4366">10935 14129 1044 0,'0'0'23'0,"0"0"5"0,0 0 0 0,6 0 1 0,-6 0-29 0,0 0 0 0,0 0 0 0,0 0 0 16,6 2 100-16,-6-2 15 0,0 8 2 0,0 0 1 16,0 0-28-16,0 0-6 0,0 3 0 0,-3-3-1 15,0 2-23-15,3-2-5 0,-3 3-1 0,0-1 0 16,0 4-20-16,0-4-4 0,0-2-1 0,3 3 0 15,-3-3-16-15,3 0-3 0,-3-3-1 0,3 3 0 16,0-8-9-16,0 0 8 0,0 0-8 0,6-3 8 16,3 1-182-16,-3-6-37 0,0-3-7 0</inkml:trace>
  <inkml:trace contextRef="#ctx0" brushRef="#br0" timeOffset="8063.546">11122 13809 1450 0,'0'0'32'0,"0"0"6"0,0 0 2 0,3 8 1 0,-6-1-33 0,3 1-8 16,0 0 0-16,0 6 0 0,0-1 51 0,0 0 8 15,0 0 1-15,0 6 1 0,0-3-11 0,0 2-2 16,0 1-1-16,-2 2 0 0,2-3 2 0,-3 1 1 16,3 2 0-16,-3-2 0 0,0-1-34 0,3 1-8 15,-3-3 0-15,0 2-8 0,0-5 0 0,0 3 0 0,0-3 0 0,0 1 0 16,3-4 0-16,-3 1 0 15,0-3 0-15,0 2 0 16,3-4-26-16,-3-1-12 0,3-5-2 0,0 0-1 16,0 0-42-16,0 0-8 0,0 0-1 0,0 0-1 15,0 0-66-15,0 0-13 0,0-5-2 0</inkml:trace>
  <inkml:trace contextRef="#ctx0" brushRef="#br0" timeOffset="8399.7822">11105 14153 1112 0,'0'0'24'0,"6"-6"6"0,0 4 1 0,-1-4 0 0,1 1-31 0,0 2 0 0,0-2 0 0,3 0 0 16,-3-3 87-16,3 3 11 0,0-1 2 0,0 4 1 15,-3-4-51-15,3 4-10 0,0-1-3 0,0 0 0 16,3 1-23-16,0-4-5 0,-6 4-1 0,-6 2 0 16,0 0-8-16,8 0 0 0,1-3 0 0,0 3 0 15,-3 3-13-15,-6-3 1 0,6 5 1 0,0 0 0 16,-3 3 11-16,0 0 0 0,-3 3 10 0,3-3-10 0,-3 2 31 0,-3 1 0 16,3-3 0-16,-3 3 0 0,0-4 3 0,3 4 1 15,0-6 0-15,0 3 0 0,0-2-12 0,0-6-3 16,3 2 0-16,-3-2 0 0,0 0 15 0,9 3 2 15,0-3 1-15,0 0 0 0,3 0-27 0,-3 2-11 16,0 1 8-16,0 0-8 0,3-1 0 0,-4 1-19 16,-2 5 3-16,3 0 1 0,-3 0-6 0,-3 5-2 15,0-2 0-15,-3 5 0 0,0-1 23 0,-3 4 0 16,0-1 10-16,-3 1-10 0,3 0 32 0,-3 2 0 16,0-3 0-16,-2 3 0 0,2-2-6 0,-6-1-2 15,3-2 0-15,3-2 0 0,0-4-24 0,0 3 0 0,-3-5 0 16,3-2 0-16,-3-1-27 0,0 0 3 0,0-5 0 0,0 0 0 15</inkml:trace>
  <inkml:trace contextRef="#ctx0" brushRef="#br0" timeOffset="8575.151">10867 13777 2246 0,'-3'-5'49'0,"3"5"11"0,-3-3 1 0,3 3 3 0,0 0-52 0,0 0-12 0,-6 0 0 0,6 0 0 16,0 0 11-16,-3 3-1 0,-3-1 0 0,6-2 0 15,0 0-106-15,0 8-22 0,-3-3-4 0</inkml:trace>
  <inkml:trace contextRef="#ctx0" brushRef="#br0" timeOffset="9420.9849">12001 14071 1036 0,'0'0'23'0,"0"0"5"0,0 5 0 0,0 8 1 16,0-2-29-16,3 2 0 0,0-3 0 0,-3 6 0 0,0-2 49 0,0 1 4 15,0-1 1-15,3 2 0 0,-1-3-14 0,1 0-2 16,-3-2-1-16,3-1 0 0,0 1 19 0,0-3 4 16,0 0 1-16,-3-8 0 0,0 0 10 0,0 2 1 15,0-2 1-15,0 0 0 0,0 0 3 0,0 0 0 16,0 0 0-16,0-5 0 0,0-3-24 0,3 0-4 16,-3-2 0-16,3-1-1 0,0 0-24 0,0 1-5 15,-3-1-1-15,3-2 0 0,0 2-17 0,0 1 10 16,-3-1-10-16,3 1 8 0,0-1-8 0,3 3 0 0,-3-2 0 15,3-1 0-15,0 3-8 0,0 0 8 0,0 0-10 16,3 3 10-16,-3 0-17 0,0-1 2 0,3 1 1 0,-3 2 0 16,3 1 4-16,-1-1 1 0,1 0 0 0,-3 3 0 31,-6 0-71-31,0 0-15 0,9 0-2 0,0 0-1 0,0 3 120 0,-9-3 24 0,0 0 5 0,9 5 1 16,0 1-52-16,0-1-14 0,-6 3-1 0,0 0 0 15,0 0-16 1,0 2-3-16,-3 1-1 0,0-1 0 0,0 4 20 0,0-4 4 0,0 4 1 0,0-1 0 15,0 0 0-15,0 0 0 0,0 0 0 0,3-2 0 16,-3 0 10-16,0-1 0 0,3-2 0 0,0 0 0 16,3-3 0-16,-6-5 0 0,0 0 8 0,6 3-8 15,3-3 16-15,0-3-2 0,-4 1 0 0,1-6 0 16,3 0 15-16,-3-3 3 0,0-2 1 0,0 2 0 16,-3-2-9-16,3 0-3 0,-3 0 0 0,0 0 0 15,-3-1 19-15,0 1 3 0,0 0 1 0,0 5 0 0,0-3-32 0,-3 3-12 16,-3 3 8-16,3 0-8 0,0-3 8 0,-3 3-8 15,-3 2 8-15,3-2-8 16,0 2-28-16,0 0-10 0,1 1-2 0,-4-4-613 16,0 4-123-16</inkml:trace>
  <inkml:trace contextRef="#ctx0" brushRef="#br0" timeOffset="10021.3615">12495 13687 1101 0,'-6'13'24'0,"6"-8"4"0,3 6 2 0,-3 2 2 0,0 0-32 0,0 1 0 0,0 4 0 0,0 3 0 15,0 1 37-15,0 1 1 0,0 4 0 0,0-1 0 16,0 1 7-16,0-3 2 0,-3 5 0 0,0-3 0 15,3 1 1-15,-3-1 1 0,3-2 0 0,0 2 0 16,-3-2-29-16,0 0-5 0,3-3-2 0,-3 3 0 16,3-3 0-16,-3 0 0 0,3-2 0 0,0-3 0 15,0 2-13-15,0 1 0 0,0-3 0 0,3-3 0 16,-3 0 24-16,3-2 3 0,-3-3 0 0,3-1 0 16,0-1-7-16,-3-6-2 0,0 0 0 0,0 0 0 15,0 0 2-15,0 0 0 0,0 0 0 0,0 0 0 0,0 0 4 0,0 0 2 16,-3-6 0-16,0-1 0 15,3 1-2-15,-3 1 0 0,3 0 0 0,0 5 0 0,-3-8 0 16,3 0 0-16,-3 2 0 0,0-1 0 0,3 1-2 0,0 1-1 16,0-3 0-16,0 0 0 0,0 0 4 0,3 0 1 15,-3 0 0-15,3 0 0 0,-3-2-7 0,3 2-2 16,3 0 0-16,-3 0 0 0,0 0-17 0,3-3-14 16,0 6 2-16,3 0 1 0,-3 0 11 0,2-1 0 15,1 1 0-15,3 5-8 0,0-3 8 0,0 3-10 16,0 0 10-16,3 3-10 0,0 0 10 0,-3 2-12 15,-6 0 12-15,6 0-12 0,-4 1 2 0,1 2 0 0,-3-3 0 16,-3 3 0-16,0-3 10 0,-3 3 0 0,3 3 0 16,-9-1 0-16,0-2 0 0,0 3 0 0,3-1 0 0,-2 1-8 15,-4 0 8-15,0 2 14 0,-3-3-3 0,-3 1-1 16,3 0 3-16,-3-3 1 0,-3 2 0 0,6-2 0 16,-6-3-3-16,7-2-1 0,-4 2 0 0,0-2 0 15,3 0-23-15,3-1-5 0,-3-2-1 0,6-2 0 31,-3-1-99-31,9 3-20 0,0 0-4 0,-3-5-463 0,3-6-93 0</inkml:trace>
  <inkml:trace contextRef="#ctx0" brushRef="#br0" timeOffset="10297.3224">12822 14134 1146 0,'-6'8'32'0,"3"-3"8"0,0 3-32 0,0 3-8 15,-3-3 0-15,0 2 0 0,0 1 78 0,0 2 14 16,0 0 4-16,3-2 0 0,-2 2-22 0,5 0-4 16,0 1-1-16,-3-4 0 0,6 1-21 0,-3-3-4 15,3 0 0-15,-1-3-1 0,1 0 2 0,3 1 1 16,-6-6 0-16,6 2 0 0,3-2-16 0,-9 0-3 16,0 0-1-16,9-8 0 0,0 0 26 0,-3 0 4 15,0 0 2-15,-3-2 0 0,0 2-18 0,0-3-4 16,-3 3-1-16,0 0 0 0,-3 3-21 0,3 0-4 15,0-3-1-15,-3 5 0 0,3-2-9 0,-3 0 0 16,3-1 0-16,0 1 0 16,3 0-152-16,-3 0-32 0,3-1-6 0</inkml:trace>
  <inkml:trace contextRef="#ctx0" brushRef="#br0" timeOffset="10530.6682">13066 13795 1404 0,'0'0'31'0,"0"6"6"0,-3 2 2 0,0 0 0 0,3 5-31 0,-3 0-8 0,0 3 0 0,0 2 0 15,0 1 43-15,0-1 7 0,0 4 2 0,0-1 0 16,-3 3-13-16,3-1-3 0,-2 4 0 0,2-3 0 16,0-1-5-16,0 1-2 0,-3-3 0 0,3 1 0 15,0 1-13-15,3-1-4 0,0-4 0 0,0 1 0 16,0-3-4-16,0-1-8 0,3-1 11 0,0-1-11 15,0-3-116-15,0-2-31 0,0-2-5 0,-3-6-2 16</inkml:trace>
  <inkml:trace contextRef="#ctx0" brushRef="#br0" timeOffset="10691.8377">12929 14134 1620 0,'0'0'46'0,"0"0"10"0,0 0-45 0,0 0-11 16,0 0 0-16,9-3 0 0,-6 1 109 0,6-1 20 15,0 0 4-15,0 1 1 0,0 2-78 0,0-3-16 16,3 1-4-16,0-1 0 0,3-2-24 0,-1 2-12 16,1 0 10-16,0-2-10 15,3 0-114-15,0 2-29 0,6-2-5 0</inkml:trace>
  <inkml:trace contextRef="#ctx0" brushRef="#br0" timeOffset="11044.1058">13545 14065 1396 0,'0'0'31'0,"0"0"6"0,0 0 2 0,3 6 0 0,0 1-31 0,-3 1-8 16,3 3 0-16,0 0 0 0,-3 2 44 0,0 0 8 15,-3 0 2-15,0 3 0 0,0 0-11 0,3-3-3 16,-3 3 0-16,3 0 0 0,0 0-15 0,-3-3-3 15,3 0-1-15,0-2 0 0,-3-3-10 0,3 0-3 16,0-8 0-16,0 0-549 16,0 0-111-16</inkml:trace>
  <inkml:trace contextRef="#ctx0" brushRef="#br0" timeOffset="11370.727">13852 14031 1310 0,'0'0'37'0,"0"0"8"0,0 0-36 0,0 0-9 0,0 0 0 0,-3 5 0 16,-3 0 105-16,3-2 19 0,0 2 4 0,-3-2 1 15,-3 2-48-15,0 1-9 0,0-4-3 0,0 4 0 16,1-1-21-16,-1 0-5 0,0 0-1 0,0-2 0 16,0 2-23-16,3-2-5 0,0 2-1 0,6-5 0 15,-3 6-13-15,0-1 0 0,3-5 0 0,3 8 0 16,0-3 0-16,3 0-10 0,0 1 2 0,0-1 0 15,0 3 8-15,0-3-8 0,6 1 8 0,-4-1-8 16,1 0 8-16,-3 3 0 0,3 0 0 0,-3-3 0 0,0 3 0 0,0-3-8 16,-3 3 8-16,0-2 0 0,-3 2 0 0,-3 2 0 15,3-2 0-15,-3 0 11 0,-3 0 17 0,0 0 3 16,0 0 1-16,-3-3 0 0,3 1-20 0,-3-1-4 16,1-3-8-16,-4 1 12 15,3 0-30-15,-3-6-6 0,3-2-2 0,-6 0-961 16</inkml:trace>
  <inkml:trace contextRef="#ctx0" brushRef="#br0" timeOffset="11510.8426">13516 13695 2012 0,'0'0'57'0,"0"0"12"0,-3 0-55 0,3 0-14 15,0 0 0-15,0 0 0 0,0 0 11 0,-3 5-1 0,3 3 0 0,0-3-591 16,6 3-119-16</inkml:trace>
  <inkml:trace contextRef="#ctx0" brushRef="#br0" timeOffset="12167.3617">14409 14105 1566 0,'0'0'34'0,"0"0"7"0,0 0 2 0,0-5 1 0,0-1-35 0,3 1-9 0,-3 0 0 0,0-3 0 16,-3 0 69-16,3 0 12 0,0 0 3 0,-3 3 0 16,0-1-24-16,3 1-4 0,-3 0 0 0,3 5-1 15,-6-5-24-15,3 2-5 0,-3 0-1 0,6 3 0 16,-6 0-10-16,0 3-3 0,-3 0 0 0,3 2 0 16,0 3-12-16,0 2 0 0,-3 4 0 0,3 1-10 15,0-1-1-15,0 2 0 0,3-1 0 0,0 1 0 16,0-2 11-16,3 1-10 0,-3-1 10 0,3-1-10 15,0 0 10-15,3-2 0 0,0-3 0 0,0-3 0 16,0 0 12-16,3-2 0 0,-6-3 1 0,6 0 0 16,3 0 17-16,0-5 3 0,0-1 1 0,0-2 0 0,0 0-9 0,0 3-1 15,0-3-1-15,-3 3 0 0,3-3-23 0,-3 3 9 16,0 2-9-16,2-2 0 0,-8 5 0 0,6 0 0 16,0 0 0-16,-6 0 0 0,0 0-10 0,9 2 1 15,0 4 0-15,-3-4 0 0,-6-2 1 0,6 8 0 16,3-2 0-16,0-4 0 0,-3 3-11 0,-6-5-1 15,9 3-1-15,0-3 0 16,3 0-55-16,-3-3-10 0,3-2-2 0,-4-5-524 16,7-1-105-16</inkml:trace>
  <inkml:trace contextRef="#ctx0" brushRef="#br0" timeOffset="12379.024">14709 13666 1310 0,'0'0'28'0,"0"0"7"0,-3-6 1 0,3 6 1 0,0 0-29 0,0 0-8 0,0 0 0 0,-3 8 0 15,0 3 41-15,0 5 7 0,0-3 2 0,3 6 0 16,-3-1-24-16,0 6-5 0,0 0-1 0,3 2 0 16,-3 3 12-16,0 3 3 0,1 0 0 0,-1 0 0 15,0-1-21-15,0 1-4 0,-3-3-1 0,6 0 0 16,-3-2 2-16,0-3 0 0,0-6 0 0,3 3 0 16,0-2 5-16,0-6 2 0,0 0 0 0,0-2 0 15,0-3-64-15,0-8-13 0,0 0-2 0,0 0-1 16</inkml:trace>
  <inkml:trace contextRef="#ctx0" brushRef="#br0" timeOffset="12513.3255">14554 13978 1573 0,'0'0'34'0,"0"0"7"0,0 0 2 0,0 0 2 0,9 3-36 0,3-1-9 16,0 1 0-16,3 0 0 15,-3-1 27-15,3 1 3 0,0 2 1 0,0-2 0 0,0-1-11 0,2 1-1 16,1 0-1-16,3-3-528 15,0 0-106-15</inkml:trace>
  <inkml:trace contextRef="#ctx0" brushRef="#br0" timeOffset="12929.7478">15635 13314 867 0,'0'0'19'0,"0"-5"4"0,0-1 1 0,0 6 0 16,0-2-24-16,0 2 0 0,0 0 0 0,0 0 0 16,0 5 33-16,-3 5 2 0,3 4 0 0,-3 2 0 15,0 2-5-15,3 9-1 0,-6 2 0 0,3 2 0 0,0 6 16 0,-3 3 3 16,3 0 1-16,0 0 0 0,-3-1 22 0,0 6 4 16,0 0 1-16,0 0 0 0,0 0-20 0,0 0-3 15,-2 0-1-15,2 0 0 0,0-3-28 0,0-2-5 16,0 0-2-16,3-8 0 0,-3 2-2 0,3-5-1 15,0-3 0-15,3-2 0 0,0 0-14 0,0-5 9 16,0-3-9-16,3-3 8 16,0-3-72-16,3-4-16 0,-6-6-2 0</inkml:trace>
  <inkml:trace contextRef="#ctx0" brushRef="#br0" timeOffset="13216.8357">15703 14057 1056 0,'-6'14'30'0,"3"-7"6"0,-2 4-28 0,2 0-8 0,0-1 0 0,0 3 0 16,0 1 54-16,0-1 10 0,3-2 1 0,0 2 1 15,3-5-22-15,-3 2-4 0,3-2 0 0,3-3-1 16,0 1 5-16,-1-4 2 0,4-2 0 0,0 0 0 16,0-2 14-16,0-4 2 0,3-1 1 0,0-4 0 15,-3 0-22-15,3-2-4 0,0-3-1 0,-3 3 0 16,0-3 20-16,-3 0 3 0,-3 0 1 0,-3 1 0 15,0 1-17-15,-3-2-3 0,0 3-1 0,-3 3 0 16,0-1-13-16,-3 3-2 0,0 0-1 0,3 3 0 16,-3 2-11-16,0 1-1 0,3-1-1 0,0 6 0 15,-3-1-35-15,3 1-7 0,6-3-2 16,-3 5 0-16,3-5-51 0,0 8-11 0,0-3-1 0,3 3-815 16</inkml:trace>
  <inkml:trace contextRef="#ctx0" brushRef="#br0" timeOffset="13760.6574">16067 13986 1576 0,'0'0'35'0,"0"0"7"0,-6 0 2 0,0 3 0 0,0-1-36 0,-3 1-8 16,0-1 0-16,0 1 0 0,0 0 54 0,-3-1 9 16,3 4 1-16,-3-1 1 0,3 3-20 0,-3 0-4 0,3 0-1 15,1 2 0-15,-4 1-21 0,6 0-5 0,0 2-1 16,0 3 0-16,3-3-4 0,0 3-1 0,3-3 0 0,3 0 0 15,-3-2 4-15,3-1 1 0,3 1 0 0,0 0 0 16,3-6 3-16,0 0 1 0,-1 0 0 0,4-5 0 31,3 0-39-31,-3 0-8 0,0 0-2 0,0-5 0 16,3 0-20-16,3 0-4 0,-3-3 0 0,-1 0-1 0,1-3-39 16,0 1-8-16,0-4-2 0,0 1 0 15,0 2-35-15,0-2-7 0,0 3-2 0,-3-1 0 0,-3-2 28 16,-1 5 6-16,-2-3 0 0,3 3 1 0,-3 0 100 0,-6 3 15 0,0 5 13 0,0-5-2 15,0 5 106-15,0-3 22 0,0 3 4 0,0 0 1 16,-6-2-24-16,6 2-4 0,-9 2 0 0,3 1-1 16,0 5-43-16,1 0-9 0,-1 0-2 0,-3 2 0 15,3 1-16-15,0 2-3 0,-3 0-1 0,3 1 0 0,3 1-18 16,-3-1-4-16,3 2-1 0,0-3 0 0,3 0 3 16,0 0 1-16,3-5 0 0,-3 3 0 0,3-3 4 0,0-3 1 15,3 0 0-15,-6-5 0 0,0 0 6 0,6 0 2 16,3-5 0-16,-3 0 0 0,0-1 1 0,3-2 0 15,0-2 0-15,-1-1 0 0,1 1-20 0,-3 2-3 16,0-3-1-16,0 3 0 0,0 0-12 0,-3 6 0 16,-3 2 0-16,0 0 0 0,0 0 0 0,0 0-8 15,0 0 8-15,0 0-13 0,6 2-1 0,-3 4 0 16,0 2 0-16,0-3 0 0,0 3 6 0,-3 0 8 16,6 0-13-16,-3 0 5 0,0-3-4 0,0 0-1 15,0 0 0-15,0 1 0 16,6-4-85-16,-9-2-17 0,0 0-3 0,9-2-466 0,6-1-92 0</inkml:trace>
  <inkml:trace contextRef="#ctx0" brushRef="#br0" timeOffset="14165.3662">16474 13682 1054 0,'0'0'23'0,"0"10"5"0,3 1 0 0,-3 2 3 0,-3 3-31 0,3 2 0 0,0 1 0 0,-3 2 0 16,0 6 43-16,3-4 2 0,-3 6 1 0,0 1 0 16,0-1-2-16,0 0 0 0,-2 0 0 0,2-5 0 15,0 2-29-15,3 1-7 0,-3-4 0 0,0-1-8 16,0-1 8-16,0-5-8 0,3 0 0 0,-3-6 0 16,0 1-39-16,0-6-14 0,3 0-3 0,0-5-1 15,0 0-22-15,0 0-4 0,-6 0-1 0,6 0 0 16,0 0 44-16,-3-5 8 0,-3-3 1 0,6 3 1 0,3-3 62 0,0 0 12 15,-3-3 2-15,3 3 1 0,6 0 29 0,0-2 5 16,-3 2 2-16,3 0 0 0,-4 0 6 0,4 3 2 16,3-3 0-16,-3 2 0 0,0 4 5 0,-3-1 0 15,3 3 1-15,-3 3 0 0,3-1-48 0,-3 1-9 16,0 2-3-16,-3 1 0 0,3 2 19 0,-3 0 3 16,-3 2 1-16,0 1 0 0,6-3-17 0,-6 2-3 15,0 4-1-15,-3-4 0 0,3 1-22 0,-3-1-4 0,3-2-1 16,3 3 0-16,0-3-12 0,-3-3 0 0,0-5 8 0,0 0-8 31,0 0-130-31,0 0-29 0,6-3-5 0,3-2-772 0</inkml:trace>
  <inkml:trace contextRef="#ctx0" brushRef="#br0" timeOffset="14675.3363">16784 14036 1630 0,'0'0'36'0,"-3"0"7"0,-3-2 1 0,6 2 3 0,0 0-38 0,0 0-9 0,-3-6 0 0,-3 4 0 15,6 2 68-15,-6 0 11 0,-3 2 2 0,3 1 1 16,0 0-44-16,-3 2-9 0,0 0-1 0,3 3-1 16,-2 0-19-16,5 3-8 0,0-4 8 0,-3 4-8 15,0 2 0-15,0-2 0 0,6-1 0 0,-3 1 0 16,0-3 0-16,3 0 0 0,3 0 0 0,-3-8 0 16,6 5 14-16,-6-5-2 0,0 0-1 0,6 3 0 0,0-1 17 0,-6-2 3 15,6-5 1-15,-1 0 0 0,4 0-8 0,0-3 0 16,0 0-1-16,-3-3 0 0,-9 1-13 0,6 2-2 15,9-6-8-15,-6 9 12 0,-3-6 6 0,0 4 1 16,3 1 0-16,3 1 0 0,0 2-7 0,-9 3 0 16,0 0-1-16,6-2 0 0,6-1-11 0,-3 3-14 15,-9 0 3-15,0 0 1 0,6 3 10 0,-6-3 8 16,6 2-8-16,-6-2 11 0,0 8-11 0,0-8 8 16,6 8-8-16,-4-3 8 0,1 3 0 0,0-2 0 15,3-1 0-15,-3 0 0 0,-3-5 0 0,6 6 0 16,-6-6 0-16,3 5 0 0,6-2 2 0,-9-3 0 0,0 0 0 0,0 0 0 15,9 0 8-15,-3-3 2 0,0-2 0 0,3 2 0 16,-6-2-7-16,6-3-1 0,-3 0 0 0,0 0 0 16,0 3-12-16,-3-3 0 0,6 2-9 0,-3 4 9 15,-6 2-13-15,0 0 3 0,6-6 1 0,0 6 0 16,-1 0-6-16,-5 0-1 0,0 0 0 0,9 6 0 16,3 2 1-16,-3-3 0 0,-3 0 0 0,0 3 0 15,3 0 15-15,-3 0-11 0,0-3 11 16,0 3-10-16,0 0 10 0,3 0 0 0,0-3 0 0,-3 1-8 15,-6-6-12-15,6 2-3 0,6 1 0 0,-1 0 0 16,-5-3-35-16,3-3-7 0,-3 3-2 16,0-5-588-16,0-1-117 0</inkml:trace>
  <inkml:trace contextRef="#ctx0" brushRef="#br0" timeOffset="14870.5922">16629 13473 2044 0,'-18'0'45'0,"18"0"10"0,0 0 1 0,0 0 1 0,-3 2-45 0,3-2-12 16,0 0 0-16,-6 8 0 0,0-3 24 0,3 1 4 16,3-6 0-16,0 8 0 0,-3 0-28 0,3 2 0 15,0-2 0-15,3 0-953 16</inkml:trace>
  <inkml:trace contextRef="#ctx0" brushRef="#br0" timeOffset="15402.2841">18079 13806 1101 0,'-12'-16'31'0,"6"11"7"0,0 0-30 0,-3-1-8 16,0 1 0-16,0 0 0 0,3-3 77 0,0 5 15 15,0 0 2-15,3 1 1 0,-3-4-31 0,6 6-5 0,0 0-2 16,0 0 0-16,0 0-39 0,3 11-8 0,3 0-2 0,0-1 0 16,0 3-8-16,6 1 8 0,-3 2-8 0,3 2 8 15,0 1 26-15,3 2 5 0,0-3 1 0,-4 3 0 16,1 1-32-16,0 1-8 0,-3-1 0 0,3 1 0 16,-3-4 8-16,0 2 0 0,0-2 0 0,0-1 0 15,0-5 1-15,0 3 1 0,-3-5 0 0,0-1 0 16,-3-2-10-16,3 0 12 0,-3-2-12 0,-3-4 12 15,0 1-63-15,0-3-12 0,0 0-2 16</inkml:trace>
  <inkml:trace contextRef="#ctx0" brushRef="#br0" timeOffset="15635.4615">18257 13764 1429 0,'-9'5'40'0,"9"-5"10"0,0 0-40 0,0 3-10 16,-6 5 0-16,3-1 0 0,0 1 52 0,-2 0 9 16,2 3 2-16,-6 2 0 0,3 0-2 0,0 3 0 15,-3 0 0-15,-3 0 0 0,0 5-4 0,0-2-1 16,0 4 0-16,-3 1 0 0,0 3-20 0,1 2-4 16,-4-3 0-16,0 1-1 0,3-3-19 0,0-1-3 15,0 1-1-15,3-5 0 0,3-3-24 0,0-3-6 16,3 0-1-16,0-5-917 15</inkml:trace>
  <inkml:trace contextRef="#ctx0" brushRef="#br0" timeOffset="16072.2969">18329 14052 1515 0,'0'0'33'0,"0"0"7"0,0 0 2 0,0 0 1 0,0 0-35 0,-3 5-8 15,3 1 0-15,0-6 0 0,0 0 39 0,-3 10 5 16,3 1 2-16,0-1 0 0,0 1-8 0,0 0-2 16,0 2 0-16,-3 3 0 0,3-3-3 0,0 3-1 15,-3 0 0-15,0-1 0 0,3 7-16 0,-3-4-3 16,0 1-1-16,3-1 0 0,-3-2-4 0,3 3-8 15,0-6 11-15,3 0-11 0,0 0 24 0,0-2-1 16,-3-1-1-16,6-2 0 0,0 0-12 0,0-2-2 16,0-1-8-16,0 0 12 15,0-5-48-15,0 0-11 0,-1-2-1 0,4-4-544 0,-3-2-108 0</inkml:trace>
  <inkml:trace contextRef="#ctx0" brushRef="#br0" timeOffset="16251.5762">18236 14240 1692 0,'0'0'37'0,"0"0"8"0,0 0 2 0,0 0 0 0,6 3-38 0,-6-3-9 0,6 0 0 0,6 0 0 16,-3-3 72-16,3 3 12 0,-3 0 2 0,3-3 1 16,0 3-34-16,3-2-6 0,-3-1-2 0,0 0 0 15,-1 1-45-15,4 2 0 0,3-6-10 0,-3 4-946 16</inkml:trace>
  <inkml:trace contextRef="#ctx0" brushRef="#br0" timeOffset="17377.6132">19204 13986 1346 0,'0'0'29'0,"0"0"7"0,0-8 0 0,-3 5 3 0,0 1-31 0,0-4-8 0,3 6 0 0,-3-5 0 16,-3-3 61-16,0 3 11 0,0 0 3 0,6 5 0 15,-6-8-9-15,0 5-2 0,-3-2 0 0,9 5 0 16,0 0-24-16,-9 0-4 0,-3 0-2 0,3 2 0 15,1 4-24-15,2-1-10 0,-3 0 8 0,0 8-8 16,0-2 0-16,0 5 0 0,6-3-9 0,-3 6 9 16,0-1-12-16,3 1 12 0,0-3-12 0,0 2 12 15,3 1-8-15,-6-1 8 0,3-2 0 16,6 0 0-16,0-3-8 0,0-2 8 16,-3-1 0-16,3-2 0 0,3 0 16 0,-3-3 9 0,-3-5 3 15,0 0 0-15,9 0 0 0,-3-2 1 0,3-4 0 0,-3 1 0 16,0-5 4-16,3 2 1 0,0-6 0 0,-3 4 0 15,-1-3-22-15,1-1-12 0,3 1 12 0,-3 3-12 16,0-4 10-16,0 6-10 0,-6 0 8 0,6 1-8 16,-3 1 0-16,0 4 0 0,-3 2 0 0,0 0 0 15,0 0 0-15,0 0-9 0,3 5 0 0,-3 3 0 0,3 0 9 16,0 0-13-16,0 0 5 0,3 2 8 0,-3-2 0 16,3 0 0-16,0-3 0 0,0 1 0 15,0 2 0-15,0-6 0 0,3 1 0 0,0-3 0 16,0 0 9-16,2-3 3 0,1-2 1 0,-3-3 0 15,3 3-13-15,3-8 8 0,0-1-8 0,0 1 0 16,0-5 0-16,0-4 0 0,-1 1-8 0,4-3 8 0,0 1-22 0,0-4 2 16,-3-2 1-16,-3 3 0 0,0-6 1 0,3 0 0 15,-3 0 0-15,-1-2 0 0,1 2 18 0,-6-2 11 16,0-1-2-16,3 1 0 0,-3 2-9 0,-3 3 0 16,-3 0 0-16,3 5 0 0,-3 0 0 0,0 3 0 0,-3 5 0 0,-3 3 0 15,6 3 21-15,0 2-1 0,-3 2 0 0,-3 1 0 16,3 5-34-16,3 0-7 0,-9 8-2 0,0-3 0 15,0 8 10-15,3 1 1 0,-2 4 1 0,-1 3 0 16,-3 1-2-16,3 7-1 0,0-3 0 0,0 9 0 16,-3-4 6-16,0 4 8 0,3 4-13 0,0 1 5 15,0 0 8-15,0-1 0 0,3 4 0 0,0-4 0 16,1 1 0-16,2-3 0 0,3-5 0 0,0 2 0 16,3-5 0-16,2-5 0 0,1-3 0 0,3-2 0 15,0-3-162-15,3-6-30 0,3-2-7 0,3 0-513 16</inkml:trace>
  <inkml:trace contextRef="#ctx0" brushRef="#br0" timeOffset="17885.7113">19698 13978 957 0,'0'0'20'0,"-6"8"5"0,0-3 1 0,-3 6 2 0,3-1-28 0,0 1 0 16,0 0 0-16,-3 2 0 0,0 0 57 0,3 3 6 15,1-3 1-15,2 3 0 0,0-3-8 0,0 0 0 16,3-2-1-16,0 0 0 0,6-1-6 0,-6-2-1 16,3 0 0-16,-3-3 0 0,5 1-19 0,-5-6-4 15,0 0-1-15,0 0 0 0,0 0 39 0,6 0 7 0,-6 0 2 0,0 0 0 16,6-6-8-16,3-2-2 0,-6 0 0 16,3-2 0-16,-3-1-32 0,0-2-6 0,3 0-2 15,0 0 0-15,0-1-10 0,-3 4-3 16,3-6 0-16,0 3 0 0,0 2-9 0,0-2 10 15,-3 0-10-15,3 2 10 0,0 3-10 0,-3-2 10 16,3 4-10-16,-3 1 10 0,0 0-10 0,-3 5 0 0,0 0 0 0,0 0 0 16,0 0 0-16,6 5-12 0,-3 3 2 0,-1-3 1 15,1 6 9-15,3-1-13 0,-3 1 5 16,0 2 8-16,-3-2 0 0,0-1 0 0,3 4 0 0,3-7 0 16,-3 4 0-16,0 0 12 0,0-1-4 0,0 1 0 15,3-3-8-15,-6 0 10 0,3-3-10 0,-3-5 10 16,0 0 10-16,6 5 1 0,-6-5 1 0,3 3 0 15,-3-3 11-15,9 0 3 0,-3-5 0 16,0-1 0-16,3 1-12 0,0-3-3 0,0 0 0 0,0 0 0 16,-3 3-12-16,0-3-9 0,2 3 12 0,-5-3-12 15,0 2 0-15,3-1 0 0,0 4 0 0,0-2-9 16,-3 5-12-16,-3 0-3 16,9-6 0-16,-9 6 0 0,0 0-25 0,9 0-6 0,6-2-1 15,-3-1 0-15,0 3-51 0,-3-3-10 16,0 3-3-16,3-2-480 0,2-1-97 0</inkml:trace>
  <inkml:trace contextRef="#ctx0" brushRef="#br0" timeOffset="18135.7236">20133 14002 1370 0,'0'0'39'0,"0"0"8"0,-6-3-38 0,0 3-9 16,0-5 0-16,0 5 0 0,0-3 89 0,-3 3 16 16,0 0 3-16,9 0 1 0,0 0-54 0,-9 5-11 0,0 1-3 0,9-6 0 15,0 0-31-15,-6 8-10 0,0 0 0 0,3 0 0 16,0 0 0-16,3 2 0 0,0 1 0 0,0-1-12 15,3 1 3-15,0 2 1 0,3 0 0 0,-3 1 0 16,0 1 8-16,0 4 0 0,0-1 0 0,0 1 0 16,3 2-10-16,-6 0 0 0,-3 3 0 0,3 3 0 15,-3-4 27-15,0 4 6 0,-3 2 1 0,0 0 0 16,0-2 24-16,0 4 6 0,-3-2 1 0,-6-2 0 16,3 2-19-16,1-3-4 0,2-2-1 0,-6 0 0 15,0-5-16-15,6-1-3 0,0-2-1 0,-3-3 0 16,3-2-139-16,0-1-28 0,0-2-6 0</inkml:trace>
  <inkml:trace contextRef="#ctx0" brushRef="#br0" timeOffset="18866.665">9521 15050 1332 0,'0'0'29'0,"-3"5"7"0,-3 0 0 0,3 3 1 0,-3 3-29 0,0-1-8 0,3 6 0 0,-3 0 0 16,3 2 16-16,-3 6 1 0,3 3 1 0,-3 7 0 15,4 3-18-15,-1 3 0 0,0 2 0 0,0 3 0 16,0-2 0-16,3-9 10 0,0-2-10 16,0 2 8-16,0 0 4 0,-3 1 1 15,3-6 0-15,0 5 0 0,0-5 3 0,-3 6 0 16,3-1 0-16,0-5 0 0,3-7-16 0,-3-1 0 16,0-8-12-16,3-3-656 0</inkml:trace>
  <inkml:trace contextRef="#ctx0" brushRef="#br0" timeOffset="19471.6221">9232 15372 1040 0,'12'14'23'0,"-6"-7"5"0,6 1 0 0,0 3 1 0,3 0-29 0,-3-1 0 15,6 1 0-15,0-3 0 0,-1 0 36 0,1-3 2 16,0-5 0-16,3 0 0 0,3-3 20 0,-3-2 4 15,-1-6 1-15,4-2 0 0,-3 3-2 0,0-6 0 16,0-5 0-16,-3-1 0 0,-1-7-17 0,-2 5-3 16,0-2-1-16,-3 0 0 0,-3 2-14 0,-3 0-3 15,0 0-1-15,0 3 0 0,-6 0-2 0,3 5 0 16,-6-3 0-16,3 3 0 0,0 6-4 0,-3-1-2 16,0 6 0-16,0-3 0 0,0 5 2 0,3 3 0 15,0 0 0-15,-6 8 0 16,3 0-44-16,-3 6-8 0,3-1-1 0,0 8-1 0,0 3 16 0,0 5 3 15,0 3 1-15,0-1 0 0,0 4 18 0,0 2 0 16,-3 0 0-16,3-3 0 0,0 3-8 0,0-2 8 0,-2-4-12 0,-1 4 12 16,0-3 0-16,0-1 9 0,3-2 1 0,0 1 0 15,0-7 8-15,0-1 2 0,0-1 0 0,0-3 0 16,0-2 7-16,3-3 1 0,0-2 1 0,0-3 0 16,0-8 11-16,0 0 1 0,0 0 1 0,6 5 0 15,-3-5 1-15,-3 0 0 0,9-3 0 0,-3-2 0 16,3 0-23-16,-1-6-4 0,1 6 0 0,3-3-1 15,-3 0-15-15,3 3 0 0,0-3 8 0,0 3-8 16,-3-1 0-16,3 1 0 0,0 2 0 0,0-2 0 16,3 0 0-16,-4 2-12 0,1-2 12 0,-3 2-10 15,3-2 10-15,-3-3 0 0,3 3 0 0,-3-3-8 16,3-3 8-16,-3 3-8 0,0-5 8 0,0 2-8 16,-3 1-2-16,0-3 0 0,-4-1 0 0,-2 4 0 0,0-1 10 0,0 3-8 15,-2 0 8-15,-4 3-8 0,3 0-3 0,0 2 0 16,-3 3 0-16,0 3 0 0,0 2 1 0,3-5 0 15,-3 11 0-15,3-1 0 0,0 1 10 16,0 5 14-16,3-3-3 0,0 3-1 0,3 0-10 0,0 2 0 16,0-2-10-16,0 0 10 0,3 0 0 0,3-3 0 15,3 0 0-15,-1-2 0 0,1-1 11 0,3-2-2 16,-3-2 0-16,3-4 0 16,3-2-133-16,3 6-26 0,6-12-6 0</inkml:trace>
  <inkml:trace contextRef="#ctx0" brushRef="#br0" timeOffset="19958.7504">10694 14952 1321 0,'0'0'28'0,"0"0"7"0,0 10 1 0,0 1 2 16,0 5-30-16,0 0-8 0,0 2 0 0,3 3 0 0,-3 3 12 0,-3 5 2 16,3 0 0-16,-3 3 0 0,3 2-2 0,-6 17-1 15,0-4 0-15,0-2 0 0,0 8 1 0,0-8 1 16,-3-3 0-16,3-2 0 0,-3-3 13 0,3 0 2 15,-3-5 1-15,0 0 0 0,4-6 4 0,-1-2 1 16,3-5 0-16,-3-1 0 0,0-7 7 0,3-1 2 16,0-2 0-16,3-3 0 0,-3-5 9 0,3-2 3 15,-3-3 0-15,6-3 0 0,0-3-15 0,0-5-4 16,0 3 0-16,3-6 0 0,0-2-36 0,3 3 0 16,-4-1 0-16,1 3 0 0,0 0-8 0,3 3 8 15,-3 0-8-15,-3 2 8 0,3 3-9 0,0 6 9 16,0-3-10-16,-6 5 10 0,0 0-16 0,0 0 2 15,9 10 1-15,0 1 0 0,0-1-7 0,-3 6 0 16,0 0-1-16,-3-3 0 0,3 8 9 0,0-5 1 0,-3 3 1 16,3-1 0-16,0 1 10 0,-3-6 0 0,3 6 0 0,-1-6 0 31,1 0-28-31,3-5-9 0,0 0-3 0,-9-8-519 0,0 0-104 0</inkml:trace>
  <inkml:trace contextRef="#ctx0" brushRef="#br0" timeOffset="20273.9754">11012 15510 1548 0,'-15'0'34'0,"10"3"7"0,-4-3 2 0,0 5 0 15,-3-3-35-15,3 4-8 0,-6-1 0 0,3 6 0 16,0-1 57-16,0 3 10 0,0 1 1 0,3-1 1 16,0 0-33-16,1 3-6 0,-1 0-2 0,6 0 0 0,0-3 0 0,0-2 0 15,3 2 0-15,0-3 0 0,0 1 0 0,6-3 0 16,-3-3 0-16,3-2 0 0,-6-3 8 0,8 0 0 15,4 0 1-15,-3 0 0 16,0-3-11-16,0 1-2 0,-3-1-1 0,3 0 0 0,0-2-5 0,0 0-1 16,-3-1 0-16,3 4 0 0,0-1-9 0,0 0-8 15,-3 3 9-15,0 0-9 0,2 3 0 0,-2 0 0 16,0 2 0-16,0 0 0 0,-6-5 0 0,6 0 0 16,3 6 0-16,-3-4 0 0,-6-2 9 0,6 3-9 15,0 0 8-15,-3-1-8 0,6 1 0 0,-3-3-12 16,-6 0 0-16,6-3 1 15,3-5-56-15,0-2-11 0,0-1-2 0,-3-5-573 0,6-2-115 0</inkml:trace>
  <inkml:trace contextRef="#ctx0" brushRef="#br0" timeOffset="20503.019">11262 15060 1378 0,'0'0'30'0,"0"0"6"0,0 0 2 0,0 0 2 0,0 0-32 0,3 11-8 0,-3-1 0 0,0 3 0 15,0 6 52-15,0 0 10 0,0 2 2 0,-3 3 0 16,0 2-10-16,0 0-2 0,0 4 0 0,-2-1 0 16,2 2-22-16,-3 1-5 0,0 3-1 0,0-4 0 15,-3-2 5-15,6 6 1 0,-3-3 0 0,3-3 0 16,-3-3-14-16,3-2-2 0,0 0-1 0,3-6 0 16,0-2-4-16,3-3-1 0,-3-2 0 0,3-6 0 15,-3-5-58-15,9-2-12 0,-3-6-2 0,3-6-509 16,3-4-102-16</inkml:trace>
  <inkml:trace contextRef="#ctx0" brushRef="#br0" timeOffset="20693.5821">11423 15034 1396 0,'0'0'31'0,"0"8"6"0,-3-3 2 0,3 8 0 0,-3 3-31 0,0 5-8 15,0 0 0-15,-3 6 0 0,0 5 40 0,0-1 6 16,0 4 2-16,-3 4 0 0,4 1 18 0,-4 2 4 15,0-2 1-15,0 2 0 0,0-2-7 0,0 0 0 16,3-3-1-16,0-3 0 0,3-2-43 0,0 0-9 0,0-3-2 16,3-5 0-1,6-3-60-15,0-3-12 0,-3-4-2 0,6-4-795 0</inkml:trace>
  <inkml:trace contextRef="#ctx0" brushRef="#br0" timeOffset="21310.0101">11620 15346 1422 0,'0'0'31'0,"0"0"6"0,0 8 2 0,0 0 1 0,0 5-32 0,3 0-8 16,-3 0 0-16,0 1 0 0,0 4 40 0,0 1 5 16,0-3 2-16,-3 5 0 0,3-3-18 0,0 1-3 15,-3-1-1-15,3 1 0 0,-3-1 22 0,3-2 4 16,0 3 1-16,3-6 0 0,0 0-7 0,0-2-1 15,-3-3 0-15,3 0 0 0,2-3-14 0,-2 0-3 0,-3-5-1 16,0 0 0-16,9-5 10 0,-3 0 1 0,0-3 1 16,0-3 0-16,3 1-16 0,-3-4-3 0,0-2-1 0,0 3 0 15,0 0-18-15,-3 0 8 0,0 0-8 0,-3-1 0 16,3 9 0-16,-3-3 0 0,0 3 0 0,-3-1 0 16,3 6 0-16,0 0 0 0,0 0-15 0,0 0 5 31,0 8-27-31,0 3-6 0,0 0-1 0,3-1 0 0,0 3 44 0,0 1 0 0,3-4 0 0,-3 3 0 15,-3-2 0-15,6 2 0 0,0-5 0 0,0 3 0 16,3-3 0-16,0-3 0 0,-4-2 0 0,4-1 0 16,3-2 27-16,-12 0 1 0,9-2 0 0,0-4 0 15,0-2-16-15,0 0-4 0,0-5 0 0,-3 3 0 16,0-1 12-16,-3-2 3 0,0 0 0 0,-3-1 0 16,0-1 15-16,0 1 3 0,-3 1 1 0,0 0 0 15,-3-3-22-15,0 3-4 0,0-1 0 0,3 1-1 0,-3-3-15 16,3 8 0-16,0-2 0 0,0-1 0 0,3 1 0 0,0 2-15 15,-3 0 5-15,3 3 1 16,6-3-46-16,-6 0-9 0,3 2-1 0,3 4-1 16,-3-4-126-16,3 4-26 0,0-1-5 0,-6 3-324 15,0 0-65-15</inkml:trace>
  <inkml:trace contextRef="#ctx0" brushRef="#br0" timeOffset="21970.5363">12066 15396 1404 0,'0'0'31'0,"0"0"6"0,0 0 2 0,0 0 0 0,0 0-31 0,0 0-8 16,0 0 0-16,0 0 0 0,-3 0 88 0,-3 0 17 0,0 3 3 0,0-1 1 15,0-2-37-15,3 3-7 0,-3 0-1 0,-3-1-1 16,3 4-21-16,1-4-4 0,-4 1-1 0,3 5 0 16,-3-3-37-16,3 3 0 0,0-3 0 0,0 9 0 15,-3-4 0-15,6 1 14 0,-3 2-2 0,3 0 0 16,0 0-12-16,0 3 0 0,0-2 0 0,3-1 0 15,0 0 17-15,3-2 1 0,0-1 0 0,0-2 0 16,0 0-6-16,3 0-2 0,-3-3 0 0,6-2 0 16,-3-3 2-16,0 5 0 0,3-5 0 0,0-5 0 15,-3 5-12-15,0-8 0 0,2 3 0 0,-2-3 0 16,0 0 0-16,0 0 0 0,0 0 0 0,-3 3 0 16,0-3 10-16,0 5-10 0,-3 3 12 0,0 0-12 15,0 0 0-15,0 0 0 0,0 0 0 0,0 0-12 16,0 0 12-16,0 0 8 0,0 0 0 0,0 0-8 15,0 0 0-15,0 5 0 0,0-5 0 0,3 6 0 16,-3-6 0-16,3 5 0 0,3 0 0 0,0-2-9 0,-6-3-2 0,6 0 0 16,0 0 0-16,3-3 0 15,0 1-31-15,0-4-6 0,0-2-2 0,3 0 0 16,-1-2-8-16,-2-1-2 0,0-2 0 0,0 5 0 16,3-5 24-16,0 2 5 0,-6 1 1 0,0-1 0 0,0 3 30 0,0 0 0 15,-3 0 0-15,0 0 0 0,-6 8 0 0,3-5 0 16,0 5 0-16,0 0 0 0,0 0 0 0,0 0 20 15,0 0-4-15,0 0 0 0,3 5 4 0,0 3 0 16,-3 0 0-16,3 0 0 0,0 0 6 0,0 0 2 16,3 0 0-16,-3-3 0 0,0 3-28 0,3-2 0 0,0-1 0 0,-6-5 0 15,6 5 12-15,2-2 0 0,-1496-1 0 0,2985-2 0 16,-1485 0-3-16,0-2 0 0,-3-1 0 0,3 0 0 16,0 1-1-16,-3-3 0 0,3-3 0 0,-3 2 0 15,0-2-8-15,3 3 0 0,-7-3 0 0,7 3 0 16,-6 0 0-16,3 2 0 0,-3 0 0 0,0 3 0 15,-6 0 0-15,6 3 0 0,-3 0 0 0,0 4 0 16,0 7 31-16,-3-1 4 0,0 5 1 0,0 4 0 16,-6 4 22-16,0 3 5 0,0 3 1 0,0 10 0 15,-6 3-28-15,3 3-4 0,-5 0-2 0,2 7 0 16,0 1-19-16,0-9-11 16,0 4 12-16,0-1-784 0,-3 5-156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9T18:45:10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4065 13885 1285 0,'-9'-5'28'0,"9"5"5"0,-6-5 2 0,0 2 2 0,0 0-29 0,0 1-8 16,0 2 0-16,6 0 0 0,-6-3 98 0,6 3 18 16,0 0 4-16,0 0 1 0,0 0-45 0,0 0-8 15,0 0-3-15,0 5 0 0,0 1-32 0,3-1-6 16,3 0-2-16,3 1 0 0,3-4-6 0,0 4-2 16,6-4 0-16,6 4 0 0,3-1 6 0,-1 0 1 15,1 0 0-15,-3 1 0 0,3-1-8 0,-3 0 0 16,-1 3-1-16,1-3 0 0,0-2-15 0,-3 2 0 15,3 1 0-15,-4-1-10 0,1-2 10 0,-6-1 9 16,3 1-1-16,-3 5-8 0,0-5 16 0,0-1-3 16,0 1-1-16,-1-1 0 15,1 1-107-15,0 2-21 0,0-5-5 0</inkml:trace>
  <inkml:trace contextRef="#ctx0" brushRef="#br0" timeOffset="463.5884">4872 13830 1422 0,'0'0'31'0,"0"0"6"0,0 0 2 0,0 8 1 0,0 2-32 0,0 1-8 15,0-1 0-15,3 4 0 0,-3 2 32 0,0-1 5 16,3 1 1-16,-3 3 0 0,3-1-14 0,-3 6-4 16,0-3 0-16,0 3 0 0,0 3 8 0,3 2 0 15,-3-3 1-15,0 3 0 0,-3 0 3 0,0 3 1 0,6 0 0 0,-3-3 0 16,0 0-12-16,0-2-2 0,-3-1-1 0,6 0 0 16,0-4 10-16,-3-1 1 0,0-3 1 0,3-2 0 15,3 0-30-15,-3-3 0 0,-3-5 0 0,2 0 0 16,1-3 0-16,-3-5 0 0,0 0 0 0,0 0-10 31,0 0-42-31,3-10-8 0,3-1-1 0</inkml:trace>
  <inkml:trace contextRef="#ctx0" brushRef="#br0" timeOffset="790.2302">4860 13920 1018 0,'0'0'28'0,"-3"-8"8"16,3 0-28-16,-3 0-8 0,3 0 0 0,0 0 0 15,3 0 95-15,-3 3 17 0,3-3 4 0,0 0 1 16,-3-3-41-16,3 6-9 0,0-3-2 0,3 3 0 0,-3-3-17 0,3 3-3 16,-6 5-1-16,9-3 0 0,-4-2-19 0,7 2-4 15,0 0-1-15,0 3 0 0,0 3-20 0,3 0 0 16,0-1 0-16,0 4 0 0,0-1 0 0,-3 3 0 16,-1 2 0-16,1 1 0 0,0 0 0 0,-3 2 0 15,-3 0 0-15,3 0 0 0,-3 1 11 0,0 1-3 16,-3 1 0-16,0 3 0 0,-3-3 23 0,0 2 4 15,-3-2 1-15,0 0 0 0,-3 0-13 0,0 0-3 16,0 0 0-16,0-3 0 0,-3-3 2 0,0 1 0 16,0 0 0-16,0-4 0 0,1-1 6 0,-4-1 0 15,0 0 1-15,3-2 0 0,0-3-10 0,3 0-3 0,-6 0 0 16,6-3 0 0,3-2-75-16,-3 0-15 0,3-1-3 0,0-1-570 15,3-7-113-15</inkml:trace>
  <inkml:trace contextRef="#ctx0" brushRef="#br0" timeOffset="1371.0782">5187 13838 878 0,'0'13'19'0,"0"-5"4"0,3 0 1 0,-3 2 1 0,3 1-25 0,0 0 0 0,-3 2 0 0,3-3 0 15,-3 4 72-15,3-4 10 0,-3 1 2 0,0-3 0 16,3 2 8-16,-3 1 3 0,0-6 0 0,-3 3 0 15,3 0-12-15,0-8-3 0,0 0 0 0,0 5 0 16,-3 1-22-16,3-6-5 0,0 0-1 0,0 0 0 0,0 0 5 16,0 0 1-16,0 0 0 0,0-8 0 0,3 2-18 0,-3 1-3 15,0-3-1-15,0-2 0 0,3 2-12 0,0-6-2 16,-3 4-1-16,3-3 0 0,-3-1-9 0,3 1-3 16,0 0 0-16,0 0 0 15,-3-1 2-15,3 1 0 0,0 3 0 0,0-4 0 0,0 4-11 0,0 2 0 16,3-3-12-16,-3 6 12 0,3-3 0 0,-3 5 0 15,3-2 0-15,3 3 0 0,-9 2-12 0,6 2-7 16,2-2-1-16,1 3-1 0,0 2 5 0,0 0 2 16,0 1 0-16,0 2 0 0,0 0 6 0,3-1 8 15,0 1-13-15,-3 0 5 0,3 0 8 0,0 0 0 16,0-2 0-16,-4 1 0 0,4-1 0 0,0-4 0 0,0 1 0 0,0 2 0 16,-3-2 0-16,0-3 0 0,0 0 0 0,0 0 0 15,0-5 0-15,-3 2 12 0,3-2-2 0,-6-1-1 16,3-1 7-16,-1 1 0 0,-5-2 1 0,3 3 0 15,-3-3 1-15,-3 0 0 0,1 0 0 0,-1 3 0 16,-6 0-9-16,3-1-1 0,-3 4-8 0,3-4 12 16,0 6-12-16,-3 0 0 0,3 0 0 0,0 3 0 15,3 2-14-15,-3 1 1 0,0 2 0 0,3 2 0 16,0 1 1-16,0-1 0 0,-3 4 0 0,3 1 0 16,3 1 12-16,-3-2-12 0,6 1 12 0,0 1-12 15,-3 0 12-15,6 0 0 0,0-3 0 0,0 0-9 16,0 1 9-16,3-4-8 0,0 1 8 0,6-6-8 15,-3 3-36-15,3-3-8 0,-4-5 0 0,4 0-1 16,0-2-46-16,3-4-9 0,-3-1-1 0,3-4-1 16,0-2-35-16,0 2-7 0,-4-2-2 0,1-6 0 0</inkml:trace>
  <inkml:trace contextRef="#ctx0" brushRef="#br0" timeOffset="2046.0912">5818 13790 842 0,'9'-8'18'0,"-9"8"4"0,-3-5 1 0,3 5 1 0,3-5-24 0,-3-1 0 16,-6 4 0-16,3-4 0 0,3 1 82 0,-3 2 11 15,-3-2 3-15,3 2 0 0,3 3-6 0,-9-5-1 16,6 3 0-16,-5-1 0 0,2 0-7 0,0 3-2 16,0 0 0-16,-3 0 0 0,3 0-28 0,-3 0-7 15,0 6-1-15,0-4 0 0,0 3-30 0,3 1-6 16,0 2-8-16,0 0 11 0,0 0-11 0,0 2 12 16,-3 3-12-16,6 1 12 0,0-1-3 0,0 3 0 15,0 0 0-15,3 2 0 0,-3-2-9 0,6 3 12 0,0-4-12 16,0 1 12-16,0-3 2 0,0 1 1 0,3-1 0 0,0-5 0 15,3 0 7-15,-3-3 2 0,3 0 0 0,0-5 0 16,3 0 4-16,-3 0 2 0,3-5 0 0,-3-3 0 16,3 0 18-16,-6-2 3 0,2-1 1 0,-2-2 0 15,3-3-19-15,0-5-3 0,0 0-1 0,-3-1 0 16,0-1-6-16,0-1-2 0,0-3 0 0,0 4 0 16,0-1-9-16,0 0-3 0,-3-3 0 0,3 6 0 15,-3-2-9-15,0-1 10 0,3 3-10 0,-3-1 10 16,0 4-10-16,0-3 0 0,-3 5 0 0,0 0 0 15,0 5 8-15,0 1 0 0,0-1 0 0,0 3 0 16,0 0-8-16,0 3 0 0,0 0 0 0,0 5 0 16,0 0 0-16,0 0-11 0,0 0 3 0,-3 5 0 15,0 3-18-15,0 3-3 0,0-1-1 0,3 3 0 16,-3 3 16-16,3 3 3 0,-3-1 1 0,0 3 0 0,3 1 0 16,0 1 0-16,0 1 0 0,0 0 0 0,0 2 10 15,3-2 0-15,-3 3 0 0,3-3-8 0,-3 2 8 0,3 0-8 16,0-2 8-16,0 3-8 0,0-3 8 0,3-3 0 15,0-3 0-15,0 3 0 0,-1-2 0 0,1 2-8 16,0-5 8-16,0-3-8 0,0 0 8 0,3-2 0 16,-3-3 0-16,0-3 0 0,0 1 0 0,0-6 9 15,0 0-9-15,0-6 0 0,0 1 0 0,3-6 0 16,-3-4 0-16,0-4 0 16,3-5-48-16,0 0-6 0,-3-2-2 0,2-3 0 15,1 2-46-15,-3 1-10 0,0-3-1 0,-3 2-1 16,0 1 52-16,0-1 10 0,-3 4 3 0,0 1 0 0,3-1 64 0,-3 4 13 0,0 1 2 0,3 2 1 15,-3 2 29-15,-3 1 7 0,3 3 1 0,0 2 0 16,-3 0-2-16,0 5 0 0,3 3 0 0,0 0 0 16,0 0-23-16,0 0-5 0,0 0-1 0,0 0 0 15,0 0-23-15,-3 5-5 0,-3 1-1 0,6-6 0 16,0 10-35-16,0-2-7 0,0 0-2 16,0-8 0-1,6 8-154-15,0 0-31 0,-3 3-7 0,3-3 0 0</inkml:trace>
  <inkml:trace contextRef="#ctx0" brushRef="#br0" timeOffset="2558.2889">6250 13750 1753 0,'0'0'38'0,"0"0"8"0,0 0 2 0,0 0 2 0,-3-2-40 16,3 2-10-16,3-6 0 0,-3 1 0 0,0-3 70 0,0 3 12 16,-3 0 2-16,0-1 1 0,-3 1-14 0,0 2-3 15,0-2-1-15,0 2 0 0,0 1-30 0,6 2-5 16,-6-3-2-16,0 6 0 0,-3-1-30 0,3 4 0 15,0-1 0-15,-3 3 0 0,4 0 0 0,-1 0 0 16,-3 2-11-16,0 4 11 0,6-1-17 0,0 0 4 16,0 0 1-16,3 3 0 0,0-3 12 0,0 3-9 15,3-2 9-15,3-4-8 0,0 1 8 0,0 2 0 16,0-5 0-16,2 0 0 0,4-3 0 0,0-2 0 16,3-1 0-16,-3-4 0 0,3-1 0 0,0-2-10 15,-3 0 1-15,3-6 0 16,-3 0-31-16,2-4-5 0,4-1-2 0,-3-3 0 15,0 1-32-15,0-4-6 0,0 1-2 0,0-3 0 16,-3 1-49-16,0-1-11 0,-4-3-1 0,4 4-1 16,-3-1-9-16,0 0-2 0,-3 0 0 0,0-2 0 15,0-1 66-15,3 3 13 0,-6-2 2 0,3 5 1 0,-3 0 123 0,-3 2 25 0,3 1 5 0,-3-1 1 16,-3 6 76-16,3 0 15 0,3-1 3 0,-3 6 1 16,0 0-45-16,0 3-9 0,3 0-1 0,-3 5-1 15,0 0-58-15,0 0-11 0,-3 10-2 0,3 1-1 16,3 2-19-16,-3 6-3 0,0-1-1 0,0 4 0 15,0 4-2-15,0 3-1 0,-3 0 0 0,3 3 0 16,-3 0-1-16,0-1 0 0,0 1 0 0,0 0 0 16,-3-3 2-16,3 3 0 0,0-3 0 0,3 0 0 15,-3 0-6-15,3-2-2 0,0-1 0 0,0-2 0 16,-3 0 2-16,0-6 0 0,3-2 0 0,0 0 0 16,0-3-12-16,0-2 12 0,0-3-12 0,0-3 12 15,0 3-61-15,0-8-12 0,0 0-3 0,0 0-560 16,-3-8-113-16</inkml:trace>
  <inkml:trace contextRef="#ctx0" brushRef="#br0" timeOffset="2723.4106">6333 13705 1796 0,'0'0'40'0,"9"0"8"0,0-2 1 0,0 2 1 0,3-3-40 0,0 3-10 16,0-3 0-16,6 3 0 0,-7 0 84 0,7 0 16 15,-6 0 2-15,6-2 1 0,-3 2-55 0,0 0-12 0,0-3-1 0,3 1-1 16,-1 2-18-16,-2-3-3 0,3 0-1 0,0 3 0 31,0-2-87-31,0-1-17 0,0 3-4 0,-3 3-1 0</inkml:trace>
  <inkml:trace contextRef="#ctx0" brushRef="#br0" timeOffset="4080.8385">7378 13594 1105 0,'0'0'24'0,"0"0"4"0,0 0 2 0,3 3 2 0,3 2-32 0,-3 1 0 0,3 1 0 0,-3 4 0 16,0 0 32-16,0-1 0 0,0 3 0 0,0 6 0 16,0 2 16-16,0-2 2 0,0 2 1 0,3 0 0 15,-6-2-15-15,3 4-2 0,0-4-1 0,0 5 0 16,-3-6-1-16,3 3 0 0,-6-2 0 0,3-1 0 15,3 1 4-15,-3-3 0 0,0-8 0 0,0 5 0 16,0-5 28-16,2 0 7 0,-2-8 1 0,0 0 0 16,-2 5-24-16,2-5-4 0,0 0 0 0,0-3-1 15,0-4 13-15,0-1 2 0,2-3 1 0,-2 0 0 16,3-2-21-16,-3-3-4 0,0 0-1 0,3 1 0 16,0-4-14-16,0 1-3 0,0-1-1 0,0 0 0 15,0 1-15-15,3 2 8 0,-6-2-8 0,3 2 0 0,3-3 0 16,0 6 0-16,0-3 0 0,0 0 0 0,-3 3 0 15,3 0 0-15,0 2 0 0,0 3 0 0,-3 0 0 16,0 3-8-16,3 2 8 0,0 1 0 0,-6 2-15 0,0 0 4 16,0 0 1-16,0 0 0 0,6 10-2 0,0 4-1 15,-3-1 0-15,0 0 0 0,0 0 13 16,0 0 0-16,0 3 0 0,-3 0 10 0,0 0-10 0,3 0 0 16,2 0 0-16,-2 2 0 0,-3-2 0 0,6 3 0 15,-3-3 0-15,6-1 0 0,-6 1 0 0,3-2 0 16,0-4 0-16,0 1 0 0,6-3 0 0,-3 0 0 15,-3-3 0-15,3 0 0 0,3-2 0 0,0-1 0 16,-12-2 0-16,0 0 0 0,12-2 0 0,-1-3 0 16,4-1 0-16,-6-2 0 0,-3-2 12 0,3-3 0 15,0-1 0-15,-3-2 0 0,3 1 2 0,-3-4 1 0,-3 0 0 16,3 1 0-16,-3-1-15 0,-3 1 0 0,0-1 0 16,0-2 0-16,-3 5 0 0,0-2 0 0,0 2 0 15,-3 0 0-15,0 3 0 0,3 0-8 0,-3 2 8 16,3 3 0-16,-3 5-15 0,6 1 4 0,0 2 1 0,-6 0 0 15,0 5-18 1,6-5-3-16,-3 8-1 0,3 5 0 0,-3 1 9 0,0 1 2 0,0 1 0 0,6 3 0 16,0-1 11-16,0 3 10 0,-6-2-13 0,6 2 5 15,3-2 8-15,-3 2 0 0,0-3 0 0,0 1 0 16,3-3 0-16,3 0 0 0,-3-3 0 0,3-3 0 16,-3-2 0-16,3 0 0 0,0-2 0 0,3-4 0 0,0-2-19 15,-4-5-1-15,7 0-1 0,-3-3 0 16,3-5-7-16,-3-1-2 0,0-4 0 0,3 2 0 15,0 0 0-15,-3 0 0 0,-6-2 0 0,3 2 0 0,-1 0 18 0,4 0 12 16,-6 3-13-16,0 0 5 0,0 2 8 0,-3 0 0 16,0 3 0-16,3 3 8 0,-6 2 6 0,0 3 2 15,0 0 0-15,0 0 0 0,0 0-4 0,0 0-1 16,0 0 0-16,0 8 0 0,3 3-11 0,-6 0 0 16,3 2 0-16,-3 0 8 0,6 0-8 0,0 1 8 15,-3-1-8-15,6 0 8 0,-3 0-8 0,0-2 10 16,0-1-10-16,0 4 10 0,0-6-1 0,0-1 0 15,3 1 0-15,-3-2 0 0,3-1 17 0,0-2 3 0,0-3 1 16,3-3 0-16,0 0-3 0,-6-2-1 0,2-3 0 0,4 3 0 16,3-6 2-16,-3 3 0 0,-6 0 0 0,3-2 0 15,-3 2-12-15,0 0-3 0,0 3 0 0,-3-1 0 16,3-2-13-16,-3 8 0 0,0 0 0 0,0 0 0 16,0 0 0-16,0 0 0 0,3 8 0 0,3-2 0 31,-3 7-32-31,0-3 0 0,3 1 0 0,0 2 0 0,3-2 18 0,0 2 4 0,-3 0 1 0,3 1 0 15,3-4 9-15,-4-2 0 0,1 0 0 0,3-3 0 16,-3 3 0-16,0-8 0 0,3 0 0 0,-3 0 0 16,-3-2 16-16,3-4 0 0,0 1-1 0,0-6 0 15,-6 1 16-15,6-1 3 0,-6-5 1 0,3 0 0 16,-3 1 18-16,0-4 4 0,-6 1 1 0,3 2 0 16,0-3-14-16,-3 1-2 0,-3-1-1 0,0 3 0 15,0-2-28-15,0 4-5 0,0-4-8 0,-3 5 11 16,6-3-23-16,-3 3-5 0,0 2-1 0,0-2 0 15,0 5-140-15,3 0-28 0,-3 0-6 0</inkml:trace>
  <inkml:trace contextRef="#ctx0" brushRef="#br0" timeOffset="4748.1629">9283 13055 1458 0,'0'0'32'0,"0"0"6"0,0 0 2 0,-3 2 1 0,-3 3-33 15,3 1-8-15,-3 4 0 0,3 4 0 0,0-1 25 0,0 5 3 16,0 4 1-16,0 1 0 0,3 1-6 0,0 5-2 0,-3-2 0 16,3 4 0-16,3 1 14 0,-3 5 2 0,0 0 1 0,0 6 0 15,0-4-3-15,-3 4-1 0,0-4 0 0,-3 1 0 16,3-3-5-16,0 0-1 0,0-3 0 0,0-2 0 16,0 3-7-16,0-4-1 15,3-4-1-15,-3-1 0 0,1-2-2 0,2 0 0 16,0-6 0-16,2 1 0 0,-2-6-3 0,3-5-1 0,0 0 0 15,0-3 0 1,-3-5-47-16,0 0-10 0,6-2-1 0,0-9-1 16,3 1-142-16,0-4-29 0,0-4-6 0,0 2-445 0</inkml:trace>
  <inkml:trace contextRef="#ctx0" brushRef="#br0" timeOffset="4982.6381">9399 13679 1062 0,'0'0'23'0,"0"0"5"0,0 0 0 0,0 0 3 15,0 0-31-15,0 8 0 0,-3 0 0 0,0 2 0 16,3 1 71-16,-3 0 8 0,0 2 1 0,0 3 1 0,0-3-13 0,3 3-4 15,0 0 0-15,0-3 0 0,3 0-17 0,0 0-4 16,0 1-1-16,3-4 0 0,0 1-14 0,3-6-2 16,-3 3-1-16,3-8 0 0,3 0 9 0,-3-3 2 15,-9 3 0-15,12-8 0 0,2 0 9 0,-2 1 3 16,-3-7 0-16,0 4 0 0,-3-4 11 0,0-1 2 16,-3 1 1-16,-3-1 0 0,0 1 0 0,-3 1 0 15,-3 2 0-15,-3-2 0 0,-3 3-34 0,0-1-6 16,4 0-2-16,-1 4 0 0,0-1-20 0,0 2 0 15,3 1 0-15,-3 2 0 16,6 1-43-16,3 2-6 0,0 0-2 0,0 0 0 16,0 0-168-16,0 0-33 0,0 0-8 0</inkml:trace>
  <inkml:trace contextRef="#ctx0" brushRef="#br0" timeOffset="5255.0503">9729 13634 1735 0,'0'0'38'0,"0"0"8"0,0 0 2 0,0 0 0 0,-8 3-38 0,2-1-10 0,-3 4 0 0,0-1 0 16,-3 0 56-16,3 3 8 0,-3-3 3 0,3 6 0 15,0 0-15-15,-3-1-2 0,3 1-1 0,0 2 0 16,3 0-23-16,0 3-5 0,0 0-1 0,4-3 0 16,-1 3-10-16,3-3-2 0,3 3-8 0,-3-5 12 15,2-1 1-15,4 1 0 0,3-1 0 0,0-4 0 16,0 2 1-16,3-3 0 0,0 0 0 0,3-5 0 15,0 0-14-15,-3-2 0 0,6-1 0 0,-4-2 0 16,4-3-56-16,0 2-7 0,-3-1-1 0,3-4-1 16,0 0-43-16,3 3-9 0,-7-2-2 0,4-3 0 15,-3 2-22-15,0-2-5 0,3 0-1 0</inkml:trace>
  <inkml:trace contextRef="#ctx0" brushRef="#br0" timeOffset="5556.5788">10021 13679 1346 0,'0'0'29'0,"0"0"7"0,0 0 0 0,0-3 3 0,0-2-31 0,0 5-8 16,-3-3 0-16,-3 1 0 0,3-4 112 0,-3 6 22 15,-3 0 4-15,0 3 1 0,1 0-71 0,-1-1-13 16,0 4-3-16,0-1-1 0,0 3-27 0,0 0-6 0,0 0-1 16,0 2 0-16,3 1-5 0,0 2-2 0,3 0 0 15,-3-2 0-15,3 2-2 0,0 0-8 0,0-2 12 0,3-3-4 16,0 0 17-16,3 0 3 0,0-3 1 0,-3-5 0 16,0 0-19-16,6 3-10 0,3-3 10 0,-9 0-10 15,9-3 28-15,3-2 0 0,-3 0 0 0,0-3 0 16,0 2 0-16,0-2 0 0,-3 3 0 0,0 0 0 15,2 0-28-15,-8 5 0 0,0 0 0 0,6-3 0 16,0 3 0-16,-6 0 0 0,0 0 0 0,0 0 0 16,6 5 0-16,3 3-12 0,-6 0 12 0,3 0-10 15,-3 0 10-15,0 0 0 0,3-3 0 0,0 3 0 16,0 0 0-16,3-3 0 0,-3 1 0 0,0-4 0 16,3 1-38-16,0-3-2 0,0 0-1 0,0-3 0 15,2-2-102-15,1-3-20 0,-3-3-4 0</inkml:trace>
  <inkml:trace contextRef="#ctx0" brushRef="#br0" timeOffset="5793.2626">10265 13158 1295 0,'0'0'36'0,"0"0"9"0,0-6-36 0,0 6-9 16,0 0 0-16,0 0 0 0,0 0 63 0,0 0 10 15,6 6 3-15,-3 4 0 0,-3 4-36 0,0-1-6 16,3 5-2-16,-3 3 0 0,0-2 10 0,0 7 2 15,0 1 0-15,-3 5 0 0,0 2-32 0,0 0-12 16,-3 1 8-16,3-1-8 0,-3 3 15 0,0-2-3 16,3-1 0-16,-3 0 0 0,3-4-3 0,0-1-1 15,1-3 0-15,-1-2 0 0,0 0 8 0,3-6 2 16,-3 1 0-16,3-3 0 16,0-3-40-16,-3-3-8 0,3-2-2 0,-3-5 0 15,3-3-60-15,0 0-13 0,0 0-3 0</inkml:trace>
  <inkml:trace contextRef="#ctx0" brushRef="#br0" timeOffset="5981.9618">10221 13695 1227 0,'0'0'27'0,"6"-3"5"0,-1-2 2 0,1 0 1 0,3 2-35 0,3-2 0 0,-3 2 0 0,3-2 0 15,0 5 96-15,0 0 13 0,0 0 3 0,-3 2 0 16,3 1-63-16,0 2-12 0,-3-2-2 0,-4 2-1 16,-2 3-2-16,3 0 0 0,0 3 0 0,-3-3 0 15,-6 2 12-15,3 3 3 0,3-2 0 0,0 0 0 16,-3 2-18-16,0-3-3 0,0 1-1 0,0 0 0 15,3-3 7-15,-3-1 2 0,0-1 0 0,0-1 0 16,3 0-61-16,-3-5-12 0,0 0-2 0,0 0-600 16,9-2-120-16</inkml:trace>
  <inkml:trace contextRef="#ctx0" brushRef="#br0" timeOffset="6498.2978">10593 13713 1875 0,'0'0'41'0,"0"0"9"0,0-2 2 0,-3-4 0 0,3 1-41 0,0 5-11 15,-3-5 0-15,-3 2 0 0,3 1 76 0,-3-4 12 16,3 6 4-16,-3-2 0 0,0 2-40 0,0 2-8 16,3 1-2-16,-3 2 0 0,3 0-31 0,-3 3-11 15,0-2 0-15,0 2 9 0,3 2-9 0,0 1 0 0,-3-1-12 16,3 1 12-16,0 0-9 0,3-1 9 0,-3 1 0 0,3-1 0 16,0-2 0-16,0 0 0 0,6 0 0 0,-6-8 0 15,0 0 0-15,6 3 0 0,-6-3 12 0,9-3-3 16,-3 3 16-16,3-5 3 0,0-3 1 0,0 0 0 15,3-3-6-15,-3 1-2 0,-3-3 0 0,6-1 0 16,0 1-13-16,-4 0-8 0,1 0 10 0,0 2-10 16,3 0 10-16,-3-2-10 0,0 5 10 0,0 3-10 15,-3 0 0-15,3 2 0 0,-3 3 0 0,0 0 0 16,0 0 0-16,0 3 0 0,-3-1 0 0,3 1 0 16,-3 2 0-16,0 1-12 0,0 2 12 0,0-3-10 15,0 3 10-15,0-3 0 0,-3 3 0 0,3 0 0 16,-1-3 0-16,1 3 0 0,-3-3 0 0,0-5 0 15,6 6 0-15,-3-1 0 0,-3-5 0 0,0 0 8 16,6 3 0-16,-3-1 1 0,6 1 0 0,-6-3 0 16,-3 0 7-16,9-3 2 0,-3 1 0 0,-6 2 0 0,0 0-18 0,6 0 0 15,0-3 8-15,3 3-8 0,-3 0 0 0,-6 0 0 16,0 0 0-16,9 3 0 0,0 5-12 0,-3-3 12 16,3 0-13-16,-3 1 5 0,0-1 8 0,2 0-10 15,-2 0 10-15,-6-5-10 0,12 8 10 0,-3-2 0 16,6-4 0-16,-6 4 0 0,3-4 0 0,0 1 0 15,0-6-9-15,0 3 9 0,0-2-24 0,0-1 0 16,-1-2 0-16,-2 2 0 16,3-2-28-16,-3-3-5 0,-3 0-2 0,3 0 0 15,-3-3-108-15,3 1-21 0,-3-4-5 0</inkml:trace>
  <inkml:trace contextRef="#ctx0" brushRef="#br0" timeOffset="6679.9261">10512 13155 1890 0,'-9'5'41'0,"9"-5"9"0,-6 3 2 0,6-3 1 0,0 0-42 0,-6 5-11 0,1 3 0 0,5-8 0 16,0 0 65-16,-3 6 11 0,0-1 3 0,3-5 0 16,-3 8-34-16,3-3-6 0,0-5-2 0,0 5 0 15,0 3-93-15,6 0-18 0,-1-2-4 0</inkml:trace>
  <inkml:trace contextRef="#ctx0" brushRef="#br0" timeOffset="7636.3764">12161 13393 1403 0,'0'0'40'0,"-3"-2"8"0,-6-1-38 0,3 3-10 0,0 3 0 0,1-1 0 15,5-2 50-15,-6 3 8 0,0 2 2 0,3 0 0 0,3 3-40 0,-3 0-8 16,3 0-2-16,3 5 0 0,0 1-2 0,3 2-8 16,0-1 12-16,2 7-4 0,1-1-8 0,0 0 0 15,3 0 0-15,6 6 0 0,-3-6 16 0,3 3 0 16,-3-1 1-16,3-1 0 0,-1-4 0 0,1 1 0 15,-6-1 0-15,3 1 0 0,0-3 3 0,-3-1 0 16,0-1 0-16,0-1 0 0,-3-3 0 0,3 1 0 16,-4-6 0-16,1 1 0 0,0-1-20 0,0-2 0 15,-3-1 0-15,0-2-559 16,-6 0-115-16</inkml:trace>
  <inkml:trace contextRef="#ctx0" brushRef="#br0" timeOffset="7890.4552">12444 13361 1670 0,'0'0'36'0,"0"0"8"0,0 0 2 0,-3 8 2 0,0 0-39 0,-3 3-9 0,3 0 0 0,-3 2 0 15,0 3 30-15,0-1 4 0,-3 4 1 0,0 0 0 16,1 2-19-16,-4 0-3 0,0 3-1 0,0-1 0 15,0 1-3-15,-3 0-1 0,0 0 0 0,-3 0 0 16,3 2 4-16,1-2 0 0,-4 0 0 0,0 0 0 16,6-1-12-16,0-1 0 0,0-1 0 0,0 0 0 15,3 0 0-15,-3-5 8 0,3-3-8 0,3 3-564 16,-2-5-119-16</inkml:trace>
  <inkml:trace contextRef="#ctx0" brushRef="#br0" timeOffset="8233.8551">12548 13666 1370 0,'0'0'39'0,"0"5"8"0,-3 3-38 0,3-3-9 15,-3 3 0-15,3-3 0 0,0 3 56 0,0 3 8 0,-3-3 3 16,0 3 0-16,3-1-8 0,0 3-2 0,-3-2 0 0,3 2 0 15,0 3-10-15,-3-3-3 0,0 3 0 0,0 0 0 16,3 3-15-16,-3-1-3 0,0-2-1 0,1 2 0 16,-1 4-7-16,0-4-2 0,3-2 0 0,-3 3 0 15,3-1-16-15,0-2 8 0,0-3-8 0,6 3 0 16,-3-3 12-16,-1 0-12 0,1 1 12 0,0-4-12 16,3 1 12-16,0-1-4 0,3-2 0 0,-3 0-8 15,0-2 16-15,3 2-3 0,0-3-1 0,0-2 0 16,0 2-2-16,0-3-1 0,0-2 0 0,-9 0 0 15,0 0-22-15,15-2-5 0,0-3-1 0,-1-1 0 16,-5-2-45-16,3 3-8 16,0-3-3-16,-3-3-513 0,0 4-104 0</inkml:trace>
  <inkml:trace contextRef="#ctx0" brushRef="#br0" timeOffset="8451.8419">12429 13925 1558 0,'0'0'34'0,"0"0"7"0,0 0 2 0,0 0 1 0,0 0-35 0,0 0-9 16,0 0 0-16,0 0 0 0,0 0 33 0,6 5 5 15,0 1 1-15,0-4 0 0,3 1 13 0,0-3 2 16,0 3 1-16,3-6 0 0,0 3-16 0,3-3-3 16,-4 3-1-16,4 0 0 0,0 0-18 0,3 0-3 15,-3-2-1-15,3-1 0 0,0 3-13 0,0-3 0 16,-4-2 0-16,1 2 0 15,3 1-111-15,0-4-25 0,-3 1-4 0</inkml:trace>
  <inkml:trace contextRef="#ctx0" brushRef="#br0" timeOffset="8653.4494">12974 13838 1179 0,'0'0'33'0,"3"10"8"0,-3 4-33 0,0-1-8 0,-3 0 0 0,3 3 0 15,0-3 65-15,-3 3 11 0,3 2 3 0,-3-2 0 16,3 0-27-16,0 0-6 0,-3 0-1 0,0 0 0 16,0-3-22-16,3-2-5 0,3 2-1 0,-6-3 0 15,3-2 0-15,0-8 0 0,0 8 0 0,0 0 0 16,0-8-42-16,0 0-9 0,0 0-2 0,0 0 0 0</inkml:trace>
  <inkml:trace contextRef="#ctx0" brushRef="#br0" timeOffset="8834.3335">12801 13965 1616 0,'0'0'36'0,"0"0"7"0,6 5 1 0,0-2 1 0,3 2-36 0,0-2-9 16,0 2 0-16,3-2 0 0,3 2 47 0,-3 0 7 16,3-2 2-16,-1-1 0 0,-2 1-36 0,3 0-6 15,0-3-2-15,3 2 0 0,-3 1 4 0,3-6 0 16,0 1 0-16,-1-1 0 15,1-2-59-15,-3-1-11 0,-3-1-2 0,9-4-740 0</inkml:trace>
  <inkml:trace contextRef="#ctx0" brushRef="#br0" timeOffset="9010.8727">13391 13705 1344 0,'0'0'38'0,"0"0"8"0,0 6-37 0,0 4-9 0,0-2 0 0,0 3 0 16,0 2 83-16,-3 3 14 0,3 0 3 0,-3 2 1 15,0 3-29-15,0 1-7 0,0 1-1 0,-3 4 0 16,0 2-23-16,0 0-5 0,3-2 0 0,-3 2-1 16,3-3-19-16,0 3-3 0,-3-5-1 0,6 0 0 15,0-3-12-15,-3-2 0 0,6-4-12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9T19:01:09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17531 18553 1000 0,'-9'-6'22'0,"9"6"5"0,0 0 1 0,0-8 0 0,-3 3-28 0,0-3 0 16,0 3 0-16,3-3 0 0,0-5 64 0,0 2 7 15,-3-2 1-15,0 5 1 0,3-5-8 0,0-1-1 0,-3 1-1 0,0-5 0 16,-3 4-4-16,3 1-1 0,3 5 0 0,0-2 0 15,-6 2-22-15,3 0-4 0,6 3 0 0,-3 5-1 16,0 0-11-16,0 0-1 0,0 0-1 0,0 0 0 16,6 5 8-16,3 8 2 0,-3 0 0 0,6 1 0 15,3 4-6-15,-3 3-1 0,0-2 0 0,3 2 0 16,3 5-3-16,-1 1-1 0,4-1 0 0,-3 1 0 16,-3-3-1-16,6 2-1 0,6-5 0 0,-10 3 0 15,-2-3-7-15,3 3 0 0,3-3-8 0,0 0 12 16,-3-2-12-16,0 5 9 0,-4-8-9 0,4 2 8 15,-3 1-8-15,0-6 0 0,-3 0 0 0,0-5 0 16,0 0-9-16,-3 2-7 0,0-4-2 0,-3-4 0 16,0 4-41-16,-6-6-8 0,6 5-1 0,-6-5-1 15,0 0-121-15,0 0-24 0,0 0-5 0</inkml:trace>
  <inkml:trace contextRef="#ctx0" brushRef="#br0" timeOffset="307.0058">17867 18468 1690 0,'0'0'48'0,"0"0"11"0,0-5-47 0,-3-3-12 0,0 2 0 0,-3 4 0 15,6-4 60-15,-3 1 9 0,-2 3 3 0,-1-4 0 16,6 6 20-16,-3 0 4 0,-3-5 0 0,-3 10 1 16,0-5-21-16,0 8-5 0,3-3-1 0,-3 9 0 15,-6-1-6-15,3 5 0 0,3 1-1 0,-3 2 0 16,-5 6-27-16,-1-1-4 0,-3 6-2 0,6 0 0 16,3 2-9-16,-6-2-1 0,0 2-1 0,3 3 0 31,4-2-38-31,2-9-7 0,-3-2-2 0</inkml:trace>
  <inkml:trace contextRef="#ctx0" brushRef="#br0" timeOffset="3299.2691">6443 11255 761 0,'0'0'21'0,"0"-5"6"0,3 0-27 0,-3 5 0 0,0-5 0 0,0-3 0 0,3 2 72 0,-3 6 10 15,0-8 2-15,0 3 0 0,0-3-28 0,3 3-6 16,-3-3-1-16,0 3 0 0,0 5-1 0,0 0 0 16,0-6 0-16,-3 1 0 0,3 2 0 0,0 3-1 15,0 0 0-15,0 0 0 0,0 0-6 0,0 0-1 16,0 0 0-16,0 0 0 0,-6 6-24 0,3 4-4 15,-3 1-2-15,3-1 0 0,-3 1-10 0,3 2 0 16,1 3 9-16,-1-3-9 0,0 3 9 0,0-3-9 16,0 1 12-16,0-1-12 0,0 0 23 0,3-2-3 15,0-1 0-15,3 1 0 0,-3-3-1 0,0 0-1 16,3 0 0-16,3 0 0 0,-3-3 3 0,2 3 1 0,-5-8 0 16,6 8 0-16,3-3-4 0,-3 0-1 0,-3-2 0 15,6 0 0-15,-3-1-1 0,0-2-1 0,3-2 0 0,-9 2 0 16,0 0-3-16,6-3-1 0,3 0 0 0,-3-2 0 15,0 0-3-15,-3-1 0 0,3-1 0 0,0 1 0 16,0-2 3-16,-3 3 0 0,0-6 0 16,3 1 0-16,-3-1-3 0,0 1-8 0,0-1 12 0,0 1-4 15,-1-4-8-15,1 4 10 0,-3-1-10 0,3 1 10 16,-3 4-10-16,0-2 0 0,3 3 0 0,-3-3 8 16,-3 3 0-16,3 5 0 0,0 0 0 0,0 0 0 15,0 0-8-15,0 0-17 0,0 0 4 0,0 0 1 16,6 5 12-16,0 6 0 0,-3-1 0 0,0 3 10 15,3 1-10-15,0 2 0 0,0-1 0 0,0 4 0 0,0 2 0 16,0-2 0-16,3-1 0 0,-3 3 0 0,0-2 0 16,-3-3 0-16,3 2 0 0,-3 1 0 0,0 2 0 0,0-3-14 15,0 1 5-15,0 0 1 0,-6-4 8 0,0 4 12 16,0-1-2-16,0 1-1 0,0-3 6 0,-3 0 1 16,0 0 0-16,0 2 0 0,0-5 12 0,-3 3 2 15,-3 0 1-15,0-3 0 0,0 1 4 0,0-4 1 16,1 1 0-16,-4-1 0 0,0-2 5 0,0 0 2 15,0-3 0-15,3 1 0 0,-6-4-16 0,6 1-3 0,-3 0-1 16,4-3 0-16,-1 0-23 0,3 0 8 16,-3-3-8-16,6 3 0 0,6 0 0 0,-6-3-20 0,-3-2 4 0,9 5 1 31,0 0-98-31,3-8-20 0,3 0-4 0,0-2-1 16,3 2-45-16,3-6-9 0,0 4-1 0</inkml:trace>
  <inkml:trace contextRef="#ctx0" brushRef="#br0" timeOffset="3561.031">6893 11356 1706 0,'0'0'48'0,"0"0"11"0,0 0-47 0,0 0-12 0,0 0 0 0,-3 0 0 16,3-3 53-16,0 3 9 0,0 0 2 0,-3 0 0 15,3 0-9-15,0 0-2 0,0 0 0 0,0 0 0 0,0 0-14 0,0 0-3 16,0 0-1-16,6 0 0 0,3 3-10 0,-9-3-1 16,9 0-1-16,3 0 0 0,-6 0-13 0,5 0-2 15,1 0-8-15,-3 0 12 0,3-3-12 0,0 1 0 16,0-1 0-16,0 3 0 0,3-5 0 0,0 5 0 16,-6-3 0-16,5 0 0 15,4 1-32-15,-3 2 0 0,-6-3 0 0,-3 0 0 16,0 3-112-16,-6 0-21 0,9 3-5 0</inkml:trace>
  <inkml:trace contextRef="#ctx0" brushRef="#br0" timeOffset="3756.5127">6931 11546 1933 0,'0'0'42'0,"0"0"9"0,0 0 1 0,0 0 4 0,0 0-45 0,0 0-11 0,0 0 0 0,0 0 0 16,12-2 8-16,0 2 0 0,-3-6 0 0,3 4 0 15,0-3 0-15,0 2 0 0,0 0 0 0,-3 1 0 16,0-1 0-16,6-2-8 0,2 2 12 0,-5-2-4 16,-3-1-20-16,6 4-4 0,6-3 0 0,-3-1-1 31,-6 1-43-31,3 0-9 0,11-1-2 0</inkml:trace>
  <inkml:trace contextRef="#ctx0" brushRef="#br0" timeOffset="4370.6202">7396 11528 1825 0,'15'-3'40'0,"-15"3"8"0,0 0 1 0,6 0 3 0,6-2-41 0,-1-1-11 15,-2-2 0-15,3 2 0 0,3-2 12 0,0-1 0 16,6 1 0-16,-6 0 0 0,-9 0-12 0,9-1 8 15,8 1-8-15,1 2 8 0,-9-2-8 0,0 2 8 16,6-2-8-16,3 5 8 0,-3-3-8 0,-1 1-11 16,-2-1 3-16,6-2-550 15,3 0-110-15</inkml:trace>
  <inkml:trace contextRef="#ctx0" brushRef="#br0" timeOffset="7304.0478">7705 11192 1220 0,'0'0'27'0,"0"0"5"0,0 0 2 0,0 0 0 0,3-3-34 0,0 1 0 16,-3-4 0-16,3 1 0 0,-3 0 64 0,3-3 7 16,0 2 1-16,-3-1 0 0,-3-4-40 0,3 0-8 15,3-2-2-15,0 3 0 0,3-1-22 0,-3-2 0 16,-6 0 0-16,-3 2 0 0,-3 0 21 0,0 1 10 15,6-1 1-15,-6 3 1 0,-8 0 7 0,5 0 2 0,6 3 0 0,-3 0 0 16,-6 0-24-16,6 2-5 0,3 3-1 0,0 0 0 16,3 0-12-16,-6 3 9 0,0 2-9 0,3 0 8 15,3 6-8-15,0 2-17 0,-6 0 4 0,3 3 1 16,1 3 12-16,2 2-9 0,0-3 9 0,-3 6-8 16,0-3-4-16,3 6 0 0,6-6 0 0,-3 3 0 15,-3 2 20-15,0 1 3 0,6-1 1 0,0 0 0 16,3 1-12-16,-3-1 8 0,0 1-8 0,3-3 8 15,2 2 0-15,1 1 0 0,-9-1 0 0,3 0 0 16,6-2 2-16,-3 3 0 0,-3-1 0 0,0-2 0 16,-3 0-10-16,6 0 12 0,0-3-12 0,-6 3 12 15,-3-3-12-15,0-5 8 0,3 2-8 0,0-5 8 16,0 3-8-16,3-5 12 0,0-1-12 0,0-2 12 16,3 0-12-16,-6-8 8 0,-3 6-8 0,3-6 8 15,12 5-33-15,-12-5-7 0,-3 0-2 0,3 0-529 16,0 0-105-16</inkml:trace>
  <inkml:trace contextRef="#ctx0" brushRef="#br0" timeOffset="7664.4299">7946 11004 1584 0,'0'0'35'0,"0"0"7"0,0 0 2 0,0 0 0 0,-8 0-36 0,5 0-8 0,3 0 0 0,-6 0 0 15,-3 3 49-15,3-1 8 0,6-2 2 0,-6 6 0 16,0-1-35-16,0 3-6 0,0 0-2 0,0 0 0 16,3 2 4-16,-3 4 0 0,-3-1 0 0,3 3 0 15,0 2 10-15,-3 1 2 0,0 2 1 0,-3 3 0 16,4-1-11-16,2 4-2 0,0 2-1 0,0-3 0 15,0 4 1-15,0-1 0 0,6-3 0 0,0 1 0 16,0-1-20-16,-3-5 10 0,6 3-10 0,3-5 8 16,3-1-8-16,-6-2 0 0,3 0 0 0,0 0 0 15,8-3 0-15,-8 0-11 0,3-2 11 0,0-1-8 16,0-2-15-16,3 3-2 0,-3-6-1 0,3-2 0 16,-6-1-30-16,6-2-7 0,6 3-1 0,-6-6-515 15,-7-4-103-15</inkml:trace>
  <inkml:trace contextRef="#ctx0" brushRef="#br0" timeOffset="7933.8698">8057 11173 1645 0,'-12'-8'36'0,"6"6"7"0,0-1 1 0,6 3 4 0,0 0-39 0,0 0-9 15,-6-3 0-15,6 3 0 0,0 0 34 0,0 0 5 0,0 0 1 16,0 8 0-16,3 3-40 0,3 0 0 15,3 2 0-15,-6 0 0 0,-3 0 0 0,6 3 17 0,6 0-2 0,-4 0-1 16,-2 0 67-16,0 0 14 16,3 0 2-16,3 2 1 15,6 1-108-15,-3-4-22 0,-6 1-4 0,3-2 0 0,3 1 36 0,0 1 0 0,-6-5 0 0,-1 2 0 16,4-2 0-16,0-1 0 0,-3 1 0 0,0-3 0 16,0 0-15-16,-3-3-8 0,3-2-1 0,-3 2-1 31,-6-5-40-31,9 0-8 0,-3 0-2 0,-6 0-463 0,0 0-93 0</inkml:trace>
  <inkml:trace contextRef="#ctx0" brushRef="#br0" timeOffset="8138.1545">8250 11245 1522 0,'0'0'33'0,"-3"5"7"0,-3-5 2 0,3 3 2 0,3-3-36 0,-6 5-8 0,0 0 0 0,0 1 0 0,0 2 46 0,-3 5 7 16,1-3 2-16,-1 4 0 0,-3 1-15 0,3 4-2 15,3 0-1-15,-6-1 0 0,-6 1-10 0,6-1-3 16,6 1 0-16,0-1 0 0,-3-2-9 16,3 0-3-16,0 0 0 0,3-3 0 0,9-2-25 0,-3 2-6 15,-9-5-1-15,9 2 0 16,6-2-64-16,-3-2-12 0,-6-6-4 0</inkml:trace>
  <inkml:trace contextRef="#ctx0" brushRef="#br0" timeOffset="8383.063">8345 10964 1530 0,'0'0'33'0,"0"0"7"0,0 0 2 0,0 0 2 0,0 0-36 15,0 0-8-15,6 11 0 0,-3-3 0 0,3 5 23 0,3-2 2 0,0 2 1 0,0 3 0 16,3 0 2-16,0 2 1 0,0 1 0 0,0 2 0 15,-3 3-5-15,2 2 0 0,-2 3-1 0,0 0 0 16,0 3-6-16,-3 2-1 0,-3 1 0 0,0-1 0 16,-6 1-1-16,3 2-1 0,-6-3 0 0,0 6 0 15,-3-3 3-15,-3 5 1 0,-2 3 0 0,2 0 0 16,-6 5-18-16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9T19:07:15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16793 11319 1213 0,'0'0'26'0,"0"-5"6"15,-3-1 0-15,0 1 4 0,0-3-36 0,3 3 0 0,-3-1 0 0,3 6 0 16,0-5 108-16,0 5 16 0,0 0 2 0,0 0 1 0,0 0-37 16,0 0-7-16,0 0-2 0,0 0 0 0,0 0-29 0,3-5-7 15,3 2-1-15,3 1 0 0,-3 2-13 0,3-3-3 16,3 3-1-16,2 0 0 0,-2 0-13 0,6 3-2 15,-3-3-1-15,6 0 0 0,3 2-2 0,-3-2 0 16,-1 0 0-16,1 0 0 0,3 0 0 0,-3 0 0 16,0 0 0-16,0 0 0 0,-4 0-9 0,4 3 0 15,0-3 9-15,0 0-9 0,-3 3 8 0,3-1-8 16,2 1 8-16,-2-1-8 0,0 1 8 0,0 0-8 16,-3-1 10-16,3 1-10 0,-3 0 0 0,-1 2 0 15,1-2-11-15,-6 2 11 16,0-2-61-16,-3 2-5 0,3 0-1 0,-3 0-906 0</inkml:trace>
  <inkml:trace contextRef="#ctx0" brushRef="#br0" timeOffset="253.5453">17028 11523 2034 0,'-12'0'57'0,"12"0"14"0,0 0-57 0,0 0-14 0,0 0 0 0,6-3 0 16,3-2 30-16,0 2 3 0,0 0 1 0,0-2 0 16,3 0 22-16,0 0 5 0,-1-1 1 0,4 4 0 15,-3-4-9-15,3 4-1 0,0-4-1 0,3 6 0 0,-3-2-24 16,3 2-5-16,-1-3-1 0,4 3 0 0,-3 0-12 0,3 3-9 16,0-3 12-16,0 0-12 0,0 0 0 0,2 0 0 15,1 0 0-15,-3 0 0 16,3 2-119-16,0 1-17 0,-1 0-4 0,-2-1-864 15</inkml:trace>
  <inkml:trace contextRef="#ctx0" brushRef="#br0" timeOffset="729.4155">18100 10933 1645 0,'0'0'36'0,"-6"-6"7"0,0 4 1 0,0-4 4 0,0 4-39 0,-3-1-9 0,3 0 0 0,0 3 0 16,0 0 83-16,0 0 14 0,0 3 3 0,0 2 1 16,0 1-29-16,0 2-5 0,0 0-2 0,0 5 0 15,-3 0-29-15,3 3-5 0,0 2-2 0,0 6 0 16,1 3-17-16,-1 2-3 0,0 0-1 0,3 5 0 15,0 3 0-15,3 3-8 0,0 0 12 0,3-3-4 16,3 0-8-16,0 0 0 0,0-5 9 0,2-1-9 16,1 1 10-16,3 0-2 0,-3-6-8 0,3-2 12 15,0-3 1-15,3-5 0 0,0 0 0 0,3-5 0 16,0-1 7-16,2-5 0 0,1-2 1 0,3-6 0 0,3 1 3 0,0-3 1 16,-1-6 0-16,1-5 0 15,3-2 3-15,0-6 1 0,-4 0 0 0,-2 3 0 16,-3 2 2-16,-3-5 0 0,0-10 0 0,-3 0 0 0,-3-1-9 0,-3 1-2 15,-3-1 0-15,-1 1 0 0,-2 2 2 0,-3 1 0 16,-3-1 0-16,-2 0 0 0,-1 3 1 0,-6 0 0 16,-3 0 0-16,0 5 0 0,-3 3-7 0,-3 0 0 15,0 5-1-15,1 0 0 0,-4 5-3 0,0 1-1 16,0 4 0-16,0 4 0 0,-3 4-20 0,4 1-4 16,-1 5-1-16,3 0 0 15,0 5-151-15,3 3-31 0,0 3-5 0</inkml:trace>
  <inkml:trace contextRef="#ctx0" brushRef="#br0" timeOffset="1923.3753">19496 11213 1468 0,'0'0'32'0,"0"0"8"0,0 0 0 0,0 0 1 0,0 0-33 15,0 0-8-15,0 0 0 0,0 0 0 0,0 0 73 0,0 0 13 16,0 0 2-16,0 0 1 0,0 0-36 0,0 5-7 16,0 6-2-16,0-3 0 0,0 5 0 0,0-2 0 15,0 2 0-15,3 0 0 0,-3 0-16 0,0 3-3 16,0-3-1-16,3-2 0 0,-3 0-10 0,2-1-2 15,-2-2-1-15,0-8 0 0,0 0-11 0,0 0-9 16,0 0 9-16,0 0-664 16,6-8-124-16</inkml:trace>
  <inkml:trace contextRef="#ctx0" brushRef="#br0" timeOffset="2029.1953">19576 10798 1162 0,'0'0'25'0,"0"0"6"0,0 0 1 0,0 0 1 0</inkml:trace>
  <inkml:trace contextRef="#ctx0" brushRef="#br0" timeOffset="2462.7644">19787 11128 1854 0,'0'0'40'0,"0"0"9"0,3-5 2 0,0 0 1 0,3-6-41 0,0 1-11 16,0-4 0-16,-3-1 0 0,3-1 58 0,0-6 10 15,0 1 1-15,0-5 1 0,-3-1-35 0,0-4-7 16,3-1-2-16,-3 0 0 0,3 0 2 0,-3 3 0 16,3 3 0-16,-3-3 0 0,0 2-15 0,0 1-2 15,0-1-1-15,0 4 0 0,-3-1 2 0,2 5 1 16,-2-2 0-16,0 3 0 0,0 4-3 0,0 1-1 15,-2 0 0-15,2 8 0 0,0-3-9 0,0 8 0 0,0 0 0 0,0 0 0 16,0 8-9-16,0 2-1 0,0 3 0 16,0 3 0-16,0 5-2 0,-3 3 0 0,3 0 0 15,0 2 0-15,0 1 12 0,0 5-13 16,-3 2 5-16,3 6 8 0,-3 2-9 0,3 6 9 16,0-3 0-16,-3 2 0 0,3-2 0 0,0 0 0 0,0 0 0 0,0-2 0 15,0 2 0-15,0 0 0 0,3 0 8 0,0-3-8 16,-3-2 18-16,3-3-2 0,0-3-1 0,-3 0 0 15,2-4 7-15,1-4 2 0,-3-2 0 0,3 0 0 16,0-3-3-16,-3 0 0 0,3-5 0 0,-3 0 0 16,0 0-3-16,0-1-1 0,0-1 0 0,0-4 0 15,0 1 3-15,0-3 1 0,0 0 0 0,0-3 0 16,0-5-21-16,0 0 0 0,0 0 0 0,0 0-790 16,6-3-160-16</inkml:trace>
  <inkml:trace contextRef="#ctx0" brushRef="#br0" timeOffset="3393.7492">20582 10983 1566 0,'0'0'34'0,"0"0"7"16,0 0 2-16,-3-3 1 0,3 3-35 0,-6-2-9 0,3 2 0 0,3 0 0 0,0 0 21 0,-3 0 3 15,-3 5 0-15,3-2 0 0,-3 4 12 0,3-1 4 16,3 2 0-16,-3 2 0 0,0 3-23 0,3 1-4 15,0-1-1-15,3 0 0 0,0 3 7 0,0 0 1 16,-3 2 0-16,6-2 0 0,-3 0 9 0,3 0 3 0,-3-3 0 16,3 3 0-16,0-5-16 0,0-1-4 0,-3 1 0 15,6-3 0-15,-6-3 16 0,6 0 4 16,-3-2 0-16,-3 0 0 0,6-6 12 0,-6 3 4 16,6-5 0-16,-4-3 0 0,1 0-12 0,-3-3-1 0,3 1-1 0,-3-3 0 15,0-1-11-15,3 1-3 0,-3 0 0 0,0 0 0 16,-3-1-8-16,0 1-1 0,3 0-1 0,-3 0 0 15,0 2-10-15,0 1 0 0,3-1 0 0,-3 3 8 16,0 0-8-16,0 3 0 0,3-1 0 0,-3 6 0 16,0 0-14-16,0 0 2 0,0 0 0 0,0 0 0 31,3 8-17-31,0 3-3 0,-3 2-1 0,6 3 0 0,0 3 9 0,3 2 1 16,-3 3 1-16,3-1 0 0,0 4 10 0,0 2 3 0,0 0 0 0,0-2 0 15,-1 4 9-15,1-2 0 0,3 1 0 0,0-1 0 16,-6 0 0-16,0 0 0 0,-3 0 0 0,0 0 8 15,-3-3 12-15,3 4 2 0,0-4 1 0,-3-2 0 16,0 0 12-16,-3 2 2 0,-3-5 1 0,0 0 0 0,0-2 4 0,0 0 1 16,-3-4 0-16,0 1 0 0,-3-3-3 0,1-2-1 15,-1 0 0-15,0-3 0 0,-3 0 1 16,3-6 0-16,-3 1 0 0,0-3 0 0,0-3-19 0,0 1-3 16,1-4-1-16,-1 1 0 0,3-3-17 0,3 0 0 15,-3-3-13-15,3 1 5 16,0-1-47-16,6-2-9 0,0-3-1 0,0 3-1 15,3 0-123-15,3-3-25 0,0 0-5 0,3-3-797 16</inkml:trace>
  <inkml:trace contextRef="#ctx0" brushRef="#br0" timeOffset="3581.8145">20898 11245 1476 0,'0'0'32'0,"2"5"8"0,1 3 0 0,0 3 1 0,0-3-33 0,-3 2-8 0,0 1 0 0,3 2 0 16,0 0 58-16,0 0 10 0,-3 1 1 0,0-4 1 16,0 3-10-16,0-2-3 0,0 0 0 0,3-1 0 15,-3-2-22-15,0 3-5 0,3-3-1 0,-3-3 0 32,0 0-100-32,0-5-20 0,0 0-4 0</inkml:trace>
  <inkml:trace contextRef="#ctx0" brushRef="#br0" timeOffset="3753.739">20909 10951 2059 0,'0'-5'45'0,"0"5"10"0,0 0 1 0,0 0 2 0,0 0-46 0,-3-3-12 15,3 3 0-15,0-5 0 0,0 5 0 0,0 0 8 16,0-3-8-16,0 3-608 15,0 0-128-15</inkml:trace>
  <inkml:trace contextRef="#ctx0" brushRef="#br0" timeOffset="4312.6257">21424 11001 1609 0,'0'0'35'0,"0"0"7"0,0 0 2 0,6 0 2 0,-3 3-37 0,-3-3-9 0,0 0 0 0,0 8 0 16,3 0 53-16,0 2 9 0,0 1 2 0,-3 2 0 15,0 1-14-15,0 1-2 0,3 1-1 0,-3 0 0 16,0 0-8-16,0 0-2 0,0-3 0 0,0 3 0 15,3-3-2-15,-3 0-1 0,0 1 0 0,3-4 0 16,0-2-16-16,0 0-3 0,-3-8-1 0,3 3 0 31,3-1-47-31,-3-4-10 0,3 2-1 0,-3-8-615 0,3-3-122 0</inkml:trace>
  <inkml:trace contextRef="#ctx0" brushRef="#br0" timeOffset="4721.3645">21761 10925 1562 0,'0'0'34'0,"0"0"7"0,-9 2 2 0,0 1 1 0,-9 2-35 0,6-2-9 16,0 2 0-16,3-2 0 0,-6 2 73 0,3-2 13 15,4-1 2-15,-4 4 1 0,3-4-35 0,6 4-7 16,3-6-2-16,0 0 0 0,-6 2-33 0,6-2-12 16,0 0 9-16,0 8-9 0,0 0 0 0,6-3-11 0,-3 3 1 0,6-2 0 15,-3 2 10-15,0 0-8 0,5-1 8 0,-5 1-8 16,0 0 8-16,0 0 0 0,0 3 8 0,0-1-8 15,-3-2 20-15,0 3-1 0,-3 0 0 0,-3-1 0 16,3 3 21-16,-3-2 5 0,-3 0 1 0,0-1 0 16,-3 3 3-16,3-2 1 0,-5-3 0 0,2 2 0 15,0-2-20-15,0 0-4 0,0 0-1 0,0-2 0 16,3-4-13-16,-3 1-2 0,0 0-1 0,3-1 0 31,-3-4-115-31,3-4-23 0,-3 1-5 0</inkml:trace>
  <inkml:trace contextRef="#ctx0" brushRef="#br0" timeOffset="4834.7715">21368 10644 1112 0,'0'-2'24'0,"0"2"6"0,3-3 1 0,-3 3 0 0,0 0-31 16</inkml:trace>
  <inkml:trace contextRef="#ctx0" brushRef="#br0" timeOffset="5299.3934">22192 10996 1494 0,'6'-3'32'0,"-6"3"8"0,-3 0 0 0,6 0 3 0,0 3-35 0,-3-3-8 0,0 0 0 0,3 11 0 0,-3-1 32 0,3 1 5 15,0 2 1-15,-9 0 0 0,3 1 26 0,3-1 4 16,3 0 2-16,0 3 0 0,-6 0-8 0,3-3-2 15,0 0 0-15,0 0 0 0,3-2-39 0,0 2-8 16,-6-2-1-16,6-6-1 0,3 3 5 0,-6-8 0 16,-3 5 1-16,6-2-661 15,0 0-132-15</inkml:trace>
  <inkml:trace contextRef="#ctx0" brushRef="#br0" timeOffset="5689.2776">22383 11216 1591 0,'0'10'35'0,"0"-10"7"0,-3 6 2 0,-3-1 0 0,3 3-35 0,3-8-9 0,0 0 0 0,0 0 0 15,0 0 64-15,0 0 10 0,0 0 2 0,3-5 1 16,-3-3 23-16,9 0 5 0,-6-3 1 0,3 0 0 16,3-2-65-16,-3-3-13 0,0 3-2 0,3-5-1 15,-1-1-9-15,-2 1-3 0,3 2 0 0,0-3 0 16,0 3-13-16,-3 0 0 0,0 3 0 0,3 3-10 0,-3-1 10 0,0 0 0 16,-3 4 0-16,3 4 0 0,0 0-15 0,-6 3 3 15,0 0 0-15,6 3 0 0,0 5-6 0,-3 0-1 16,6 2 0-16,-3 4 0 0,0-1 19 0,-1 0 0 15,1 3 0-15,3 0 0 0,-3 0 0 0,3 2 0 16,-3-2 0-16,6 0 0 0,-3 0 0 0,3-3 0 16,-6 0 0-16,6-2 0 15,0-3-86-15,0 0-10 0,3 0-3 0,-1-3-804 16</inkml:trace>
  <inkml:trace contextRef="#ctx0" brushRef="#br0" timeOffset="6184.7802">23053 10393 1839 0,'0'0'40'0,"0"0"9"0,0 0 2 0,0 13 1 0,8 0-42 0,-5 6-10 0,6 2 0 0,-3 0 0 16,-3 6 12-16,-3-1 0 0,9 3 0 0,0 3 0 15,3 0 22-15,-6-1 5 0,0 6 1 0,-3 1 0 16,0-4-10-16,0 3-2 0,6 0 0 0,-6-3 0 16,-3 1-12-16,3-1-2 0,0-5-1 0,-3 0 0 0,0-2 1 15,0-3 0-15,-3-1 0 0,3-1 0 16,3-4 12-16,-6-2 2 0,-3 0 1 0,3-6 0 0,6 1 3 0,-6-3 0 16,-3-3 0-16,3 1 0 0,3-6 3 0,0 0 1 15,0 0 0-15,-3-8 0 0,0 0-20 0,3-3-3 16,0 1-1-16,3-4 0 15,3-2-32-15,0 3-8 0,3-3 0 0,3 3-1 16,0-3 2-16,0 6 1 0,-1-4 0 0,-2 6 0 0,9 1 3 0,-6 1 1 16,3 1 0-16,0 2 0 15,-3 3-4-15,6 0-1 0,-6 3 0 0,-1 2 0 0,-2 1 7 0,0 1 0 16,0 1 1-16,-3 0 0 0,0 3 7 0,0 0 2 16,-3-1 0-16,-3 1 0 0,0 2 22 0,-3 0 4 0,-3-2 0 0,0 2 1 15,3 3 24-15,-9-3 5 0,3 0 1 16,0 1 0-16,-5-1-2 0,-4 0 0 0,6 0 0 0,-6-2 0 15,9 2-7-15,-6-8-2 0,3 3 0 0,-3-2 0 16,3-1-9-16,4-3-3 0,2 1 0 0,0-3 0 16,6 0-34-16,-3-3-7 0,0 1-2 0,3 2-783 15,0-5-157-15</inkml:trace>
  <inkml:trace contextRef="#ctx0" brushRef="#br0" timeOffset="6425.4972">23478 11110 1576 0,'0'0'35'0,"0"10"7"0,0 1 2 0,0 5 0 0,0 0-36 0,0 5-8 0,-3 0 0 0,-3 3 0 0,6-3 51 0,-3 0 8 15,0 0 1-15,-3 1 1 0,6-1 27 0,-3-3 6 16,0 1 1-16,0-1 0 0,3-2-43 0,-3 0-9 15,3-3-2-15,0 1 0 0,-3-4-26 0,3 1-6 16,3-3-1-16,0-3 0 0,-3-5-20 0,3 5-4 16,-3-5 0-16,0 0-660 15,0 0-131-15</inkml:trace>
  <inkml:trace contextRef="#ctx0" brushRef="#br0" timeOffset="6683.4357">23618 11237 1862 0,'-18'5'52'0,"12"-2"13"0,-3 2-52 0,3-2-13 0,-6 5 0 0,4 0 0 15,-4 0 41-15,0-1 6 0,0 4 1 0,-3 0 0 16,6-1 25-16,-3 1 6 0,3-1 1 0,0 1 0 16,3 2-16-16,0-2-2 0,3-1-1 0,0 1 0 15,3 0-31-15,0-1-6 0,0-2-2 0,6 3 0 16,0-3 2-16,0-3 1 0,3 3 0 0,6-3 0 15,0 3-4-15,0-3-1 0,0-2 0 0,6 2 0 16,-1-2-9-16,1 0-3 0,0-3 0 0,6 0 0 16,-6 2-35-16,0 1-7 0,-1 0-2 15,7 2-756-15,-6-3-151 0</inkml:trace>
  <inkml:trace contextRef="#ctx0" brushRef="#br0" timeOffset="7382.1771">17201 12790 1443 0,'-27'-3'32'0,"21"3"6"0,0 0 2 0,0 0 0 0,-3 0-32 0,0 3-8 15,3-3 0-15,-3 0 0 0,9 0 12 0,-6 0 1 16,-3 0 0-16,6 0 0 0,3 0 43 0,0 0 8 15,0 0 1-15,-6 0 1 0,6 0 18 0,0 0 3 0,0 0 1 0,0 0 0 16,0 0-42-16,0 0-8 16,9 0-2-16,0 0 0 0,0 0-24 0,6 0-12 15,3 0 10-15,3-3-10 0,3 3 9 0,-4-2-9 16,1-1 8-16,6 0-8 0,3 1 8 16,0 2-8-16,-7-3 0 0,-2 0 8 0,3 1-8 15,0-1 0-15,-6 1 0 0,0 2 0 16,-4 0-68-16,1 0-7 0,0 2-1 0,-6 1-828 0</inkml:trace>
  <inkml:trace contextRef="#ctx0" brushRef="#br0" timeOffset="7575.0566">17123 13176 2314 0,'-9'-5'51'0,"9"5"10"0,0 0 3 0,0 0 1 0,0 0-52 0,6-3-13 0,0-2 0 0,3 2 0 0,9-2 0 0,3 0-16 15,-6 2 3-15,6-2 1 16,-1 0 12-16,4 2 0 0,6 0 0 0,-3 1-9 0,0-4 9 0,-1 4 0 16,7-1 0-16,-6 3 0 15,0-3-42-15,2 1-6 0,1-1-2 0,0 3 0 16,0 0-118-16,-1 0-24 0,1 0-5 0</inkml:trace>
  <inkml:trace contextRef="#ctx0" brushRef="#br0" timeOffset="7836.3683">18320 12353 2090 0,'0'0'59'0,"-6"6"13"0,3 2-57 0,3 2-15 0,0 6 0 0,0 3 0 16,0-1 0-16,3 6 0 0,0 0 0 0,0 8 0 15,-3 5 23-15,3 2 1 0,0 6 1 0,0 0 0 16,-3 3 23-16,0-1 4 0,0-2 0 0,-3 6 1 16,0-1-5-16,0 0 0 0,3 1-1 0,0-4 0 15,0-2-25-15,3-5-5 0,3-3-1 0,-3-3 0 16,6 1-16-16,0-4 0 0,2 1-13 0,1 0-732 16,6 0-147-16</inkml:trace>
  <inkml:trace contextRef="#ctx0" brushRef="#br0" timeOffset="8379.8735">19862 12949 1784 0,'0'0'51'0,"0"0"10"0,0 0-49 0,0 5-12 0,0 0 0 0,0 6 0 0,0-1 32 0,0 1 4 15,0 2 1-15,0 1 0 0,-3 1 18 0,3 1 3 16,0 3 1-16,0-3 0 0,0 2-19 0,0-2-4 16,0 0-1-16,0 0 0 0,0-6-14 0,-3 1-2 15,3-3-1-15,0-8 0 16,0 0-66-16,0 0-14 0,0 0-2 0,3-5-875 15</inkml:trace>
  <inkml:trace contextRef="#ctx0" brushRef="#br0" timeOffset="8928.1453">20037 13129 1776 0,'0'0'50'0,"0"0"12"0,0 0-50 0,0 0-12 0,0 0 0 0,9-6 0 16,-3 4 24-16,3-6 3 0,-3-3 0 0,3-2 0 15,0-3 26-15,3-2 6 0,-3-1 1 0,3-5 0 0,0 3-28 0,-1-5-4 16,1-1-2-16,0-2 0 0,3-3-6 0,-3 1-2 16,0-4 0-16,0 1 0 0,-6-3-1 0,3-3 0 15,3 6 0-15,-6-3 0 0,0 5-17 0,0 0 0 16,-1 3 0-16,-2 3 0 0,-3-1 14 0,0 3-4 16,0 0-1-16,0 3 0 0,0 3-9 0,-3 2 0 15,3 3 9-15,0 5-9 0,0 0 0 0,0 8 0 16,0 0 0-16,0 0-8 0,0 0 8 0,-2 10-13 15,2 4 5-15,-3 4 8 0,0 6-27 0,0 2 3 16,3 3 0-16,0 9 0 0,-3 6 24 0,3 7 0 16,-3 2 0-16,3 2 0 0,0 3 8 0,0 1 1 15,0-4 0-15,0 3 0 0,3 3 6 0,3-3 1 0,-3-7 0 0,2-1 0 16,4-5 0-16,0-5 1 0,0-3 0 0,-3-6 0 16,3-1 1-16,-3-7 0 0,3-1 0 0,0-1 0 15,0-5 2-15,-3-3 1 0,-3-5 0 0,3 0 0 16,-6-8 15-16,0 0 4 0,0 0 0 0,0 0 0 15,0 0 0-15,0 0 0 0,0-8 0 0,0 0 0 16,0-3-40-16,0 1-10 0,-3-4-1 0,0-4-798 16,3-3-160-16</inkml:trace>
  <inkml:trace contextRef="#ctx0" brushRef="#br0" timeOffset="9549.435">20722 12692 1414 0,'0'0'40'0,"0"8"9"0,-3 5-39 0,3-2-10 0,-3 2 0 0,3 3 0 16,0 0 44-16,0 0 8 0,0 2 0 0,0-2 1 16,3 0 10-16,0-3 1 0,-3 0 1 0,3 3 0 15,3-2-17-15,-3-1-3 0,6-3-1 0,-6-2 0 16,3-2-4-16,3 1-2 0,0-4 0 0,-4-3 0 15,1 0 5-15,3-3 1 0,3-4 0 0,-3 1 0 16,0-4-4-16,0-4-1 0,0 1 0 0,3 0 0 16,0-3-15-16,-3 0-4 0,-3-2 0 0,3-1 0 15,-3 3-6-15,0 0-2 0,-1-2 0 0,1 2 0 16,-3 0-4-16,0 3-8 0,0 2 11 0,0 1-11 16,0 2 0-16,-3 0 0 0,0 8 0 0,0 0 0 15,0 0 0-15,0 0-11 0,0 0 0 0,6 8 0 16,0 2-10-16,0 6-3 0,-3 0 0 0,3 3 0 15,0 5 9-15,3 2 2 0,-6 0 0 0,6 1 0 0,0 5 13 0,-3-1-9 16,0 1 9-16,0 3-8 0,-3-1 8 16,3 3 0-16,-3-3 0 0,0 1 0 0,0-3 12 0,-3-1-1 15,0-2-1-15,0-2 0 0,0-1 7 0,-3-2 2 16,0-3 0-16,0 0 0 0,-3 1 8 0,3-4 1 16,-9-2 1-16,3 0 0 0,0 0 3 0,0-6 1 15,-3 1 0-15,0-3 0 0,-3-3-1 0,3-2 0 16,-5-1 0-16,5-2 0 0,0-2-5 0,3 2-2 15,-3-6 0-15,6 1 0 16,0 0-41-16,0-3-8 0,3 0-1 0,0-3-1 16,0-2-166-16,6 0-32 0,0-3-8 0,6 0-770 15</inkml:trace>
  <inkml:trace contextRef="#ctx0" brushRef="#br0" timeOffset="9744.1983">21139 12988 1657 0,'-6'19'47'0,"6"-14"10"0,-3 6-45 0,3-1-12 0,0 4 0 0,-3-1 0 15,3 0 43-15,0 0 6 0,0 1 2 0,3-1 0 16,-3-3-3-16,0 1 0 0,6-3 0 0,-3 0 0 16,3 0-23-16,-3-3-5 0,-3-5 0 0,8 0-1 15,1 0-6-15,-3 0-1 0,3-8 0 0,0 3-618 16,0-3-124-16</inkml:trace>
  <inkml:trace contextRef="#ctx0" brushRef="#br0" timeOffset="9849.971">21198 12774 1720 0,'0'0'38'0,"-3"-3"8"16,-3 3 2-16,6 0 0 0,0 0-39 0,0 0-9 0,0 0 0 0,0 0-508 15,0 0-103-15</inkml:trace>
  <inkml:trace contextRef="#ctx0" brushRef="#br0" timeOffset="10292.1023">21537 12652 1638 0,'0'0'36'0,"0"0"7"0,3 8 1 0,0-2 3 0,0 4-38 0,0 1-9 16,0 2 0-16,0 0 0 0,-3 3 39 0,6 0 5 15,-6 0 2-15,3 0 0 0,-3 0 5 16,3-1 1-16,0 1 0 0,0-2 0 0,-3-1-15 0,3-3-2 15,0 1-1-15,0-3 0 0,-3 0-13 0,0-8-2 16,0 0-1-16,0 0 0 16,0 0-141-16,6 0-28 0,0-3-5 0</inkml:trace>
  <inkml:trace contextRef="#ctx0" brushRef="#br0" timeOffset="10944.3125">21811 12568 1858 0,'-15'0'52'0,"15"0"13"0,0 0-52 0,-3 0-13 0,-11 2 0 0,2-2 0 16,0 3 55-16,-3 0 8 0,3 2 1 15,0 0 1-15,0 1-21 0,3-1-4 0,-3 0 0 0,6 3-1 16,0 0-11-16,0 0-3 0,1-3 0 0,2 6 0 16,3-3-25-16,0 2 0 0,0 1 0 0,3-1 0 15,2 1-20-15,1 0-2 0,0-1-1 0,3 1 0 16,0-3 23-16,3 2-11 0,3 1 11 0,-3-6-8 16,3 6 8-16,0-3-8 0,-3 0 8 0,-3 0-8 15,-4 0 8-15,1-1 0 0,0 1 0 0,-3 0 0 16,-3 0 8-16,-3 0 4 0,-3 3 1 0,6-3 0 15,-8 0 39-15,2 0 8 0,-3 2 2 0,-3 1 0 16,-3-6-19-16,3 3-4 0,0 0-1 0,0-3 0 16,0-2-14-16,3 0-4 0,3 2 0 0,0-5 0 0,6 0-28 15,0 0-7-15,0 0-1 0,0 0-749 16,0 0-151-16</inkml:trace>
  <inkml:trace contextRef="#ctx0" brushRef="#br0" timeOffset="11411.0983">22195 12599 1393 0,'6'8'30'0,"-3"-2"6"0,0 2 2 0,-6 0 2 0,3 5-32 0,0 0-8 0,3 0 0 0,3 0 0 15,-3 3 60-15,0-2 9 0,-6 1 3 0,6-4 0 16,3 2 25-16,-3-2 6 0,-6-1 1 0,3 1 0 16,3-3-36-16,-3 0-6 0,-3-3-2 0,3 0 0 15,0-5-10-15,0 0-2 0,0 0-1 0,-6 0 0 16,3-2 1-16,3 2 1 0,3-5 0 0,0-3 0 16,-3-3-37-16,3 0-12 0,3-2 0 0,-3-3 0 15,6 3 17-15,-3-3-3 0,0 0-1 0,3-2 0 16,0 5-13-16,0-3-18 0,0 0 4 0,-3 3 1 15,2-1 13-15,1 1 0 0,-3 8 0 0,-3-3 0 16,6 3 0-16,-3 2-16 0,0 0 4 0,-6 3 0 16,0 0 0-16,0 0 0 0,6 6 0 0,0-1 0 15,0 3 3-15,-3 2 1 0,0 1 0 0,3 0 0 0,-6 2 8 16,0 0-12-16,0 3 12 0,6-3-12 0,-3 3 20 0,0-3 3 16,-3 1 1-16,3-4 0 0,0 1-12 0,3 2 0 15,-3-5 0-15,0 2 0 16,3-2-18-16,0-2-9 0,2-1-1 0,-2-2-1 15,3-3-124-15,0 0-25 0,0 0-5 0,0-3-1 16,0-2-22-16,0-3-5 16,0 0-1-16</inkml:trace>
  <inkml:trace contextRef="#ctx0" brushRef="#br0" timeOffset="11620.8559">22547 12655 1198 0,'0'0'26'0,"0"0"6"0,0 0 0 0,0 0 3 0,0 0-35 0,0 13 0 15,0 0 0-15,0 1 0 0,0-1 60 0,3 3 6 16,-1-6 1-16,4 4 0 0,-3-1-8 0,3-3-2 15,3 1 0-15,0-3 0 0,0 0-29 0,0-3-5 0,3 0-2 0,-12-5 0 16,0 0 8-16,12 3 2 0,6-3 0 0,-9 0 0 16,-9 0 34-16,12-5 7 0,-6 2 2 0,0-2 0 15,-1-3-3-15,-2 0-1 0,-3 0 0 0,3 0 0 16,0 0-20-16,-6 3-4 0,0-6-1 0,0 1 0 16,-2 2-28-16,2-3-5 0,-3 1-2 0,-3-1 0 15,9-2-10-15,-6 0-12 0,0-1 2 0,3-1-740 16,0-7-148-16</inkml:trace>
  <inkml:trace contextRef="#ctx0" brushRef="#br0" timeOffset="11829.4835">22770 12057 1450 0,'0'8'32'0,"0"-8"6"0,3 8 2 15,-3 0 1-15,6 5-33 0,-6 6-8 0,0 2 0 0,6 0 0 16,-3 5 77-16,-3 1 14 0,0 2 2 0,0 3 1 0,3-1-32 0,-3 1-6 15,-3-3-2-15,-6 0 0 0,9 1-9 0,0 1-1 16,0-4-1-16,0 2 0 0,-6-3-10 0,6-2-1 16,0 3-1-16,-3-4 0 0,3 1-39 0,-3 0-8 15,0-5-2-15,0-1 0 16,3-5-67-16,-3 1-14 0,0-4-2 0,-3-2-768 16</inkml:trace>
  <inkml:trace contextRef="#ctx0" brushRef="#br0" timeOffset="11914.9122">22704 12597 1411 0,'0'0'31'0,"3"-3"6"0,0-5 2 0,6 0 1 0,0-2-32 0,6-1-8 0,-3-2 0 0</inkml:trace>
  <inkml:trace contextRef="#ctx0" brushRef="#br0" timeOffset="12339.6612">23368 12570 1926 0,'0'0'42'0,"0"0"9"0,0 0 1 0,0 8 3 0,0 0-44 16,3 0-11-16,-3 5 0 0,0 1 0 0,0 2 44 0,0-1 6 15,0 1 2-15,-3 0 0 0,0 3 20 0,3-3 4 0,-3-1 0 0,-3-1 1 16,6-1-21-16,-3 0-4 0,0-2 0 0,3-3-1 16,-3 0-29-16,3-3-6 0,0-5 0 0,0 0-1 31,0 0-39-31,3 5-7 0,-3-5-1 0,0 0-1 16,6 0-195-16,-6-5-38 0,6-3-8 0</inkml:trace>
  <inkml:trace contextRef="#ctx0" brushRef="#br0" timeOffset="12640.1998">23526 12764 2066 0,'0'0'45'0,"0"0"10"0,-3 7 1 0,3-7 3 0,0 0-47 0,-6 6-12 0,3-4 0 0,3-2 0 0,0 0 87 0,0 0 15 15,0 0 3-15,0-8 1 0,3 1-57 0,3-4-11 16,0-5-2-16,3 3-1 0,3-3-35 0,-3 0 0 16,2-2 0-16,-2 2 0 0,0 5 0 0,6-2 0 15,-3 2 0-15,-3 3 10 0,-3 0-10 0,0 6 0 16,-6 2 0-16,3 2 0 0,9-2-20 0,-12 0 4 16,3 8 1-16,0 3 0 0,0-3 15 0,-3 5-9 15,0-2 9-15,0 5-8 0,9-3 8 0,-6 0 0 16,3 0 0-16,-3 0 0 0,6 1-12 0,-1-1 0 15,1-2 0-15,0 2-720 0,0 0-145 0</inkml:trace>
  <inkml:trace contextRef="#ctx0" brushRef="#br0" timeOffset="13271.3757">24300 12171 1591 0,'0'0'35'0,"0"10"7"0,0 4 2 0,0 2 0 0,0 5-35 0,3 3-9 15,-3 5 0-15,3 0 0 0,-3 0 20 0,0 3 1 16,0-1 1-16,0 1 0 0,0 2 50 0,0-2 11 15,0 3 1-15,-3-1 1 0,3-2-21 0,-3-3-5 0,0-3-1 0,0 1 0 16,-3-3-15-16,6-3-3 0,-3 0-1 0,-3-3 0 16,3-2-13-16,0-2-2 0,-3-4-1 0,6-2 0 15,-3-3 4-15,3-5 1 0,0 0 0 0,0 0 0 16,0 0-5-16,0 0-1 0,0 0 0 0,3-8 0 16,-3-2-35-16,6-1-7 0,0-2-2 0,0-3 0 31,-3 3-14-31,12 0-4 0,-9 2 0 0,9 1 0 15,-10-1 7-15,10 3 1 0,-6 3 0 0,6 2 0 16,-6 0-1-16,3 3 0 0,0 3 0 0,-3 2 0 0,0 1 9 0,3 2 1 0,-3 0 1 0,0-1 0 16,-3 4 8-16,-4 0 2 0,-2 2 0 0,-2-3 0 15,-1 4 26-15,-3-1 6 0,0 0 0 0,-3 0 1 16,-3-2 36-16,3 2 7 0,-3 0 2 0,-6-2 0 16,6 2-9-16,-3-2-1 0,0 2-1 0,4-2 0 0,-1-3-14 15,0-1-2-15,3-1-1 0,0 2 0 16,3-6-18-16,0 1-4 0,0-3-1 0,6 0 0 15,0 0-93-15,0 0-18 0,0-8-4 0,0 0-643 16,6-2-128-16</inkml:trace>
  <inkml:trace contextRef="#ctx0" brushRef="#br0" timeOffset="13541.6513">24583 12658 1663 0,'-3'8'36'0,"3"0"8"0,0-3 2 0,0 3 1 0,0 2-38 0,0 4-9 0,0-1 0 0,0 0 0 16,3 3 62-16,-3 0 10 0,0 0 3 0,0 0 0 15,0 2 23-15,0 1 5 0,0-1 1 0,-3 1 0 16,3 2-55-16,-9 0-10 16,9-3-3-16,0 1 0 0,-9 0-15 0,9-1-3 0,-3-2-1 0,0 0 0 15,0-3-6-15,0 0-2 0,0-2 0 0,-3-1 0 16,6-2 3-16,0 0 0 0,-9 0 0 0,9-8 0 31,0 0-36-31,0 0-8 0,0 0 0 0,0 0-1 16,0 0-169-16,9 0-34 0,-9-5-6 0</inkml:trace>
  <inkml:trace contextRef="#ctx0" brushRef="#br0" timeOffset="13782.7005">24713 12859 1990 0,'0'0'44'0,"0"0"8"0,0 0 3 0,0 2 1 0,-8 1-44 0,8 0-12 16,-6-1 0-16,0 4 0 0,6-4 63 0,-3 4 10 16,-3-1 3-16,0-2 0 0,0 2 8 0,6 3 1 15,-9 2 1-15,9-2 0 0,-3 3-34 0,-3-1-6 16,6 1-2-16,-3 2 0 0,0 0-4 0,-3-2 0 16,6 2-1-16,0-2 0 0,0-1-6 0,0 1-1 15,0 0 0-15,0-3 0 0,0 2-15 0,6-2-3 16,-3 0-1-16,0 0 0 0,6 0-13 0,0 0 9 15,3-3-9-15,6 3 8 0,-7-3-8 0,4 1-9 0,0-4 9 0,3 4-905 16,0-4-174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9T19:11:26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 12785 1090 0,'0'0'24'0,"0"0"4"0,6-6 2 0,0 1 2 0,0 0-32 0,3 0 0 16,-3-1 0-16,3-2 0 0,0 0 33 0,0 0 1 15,3 0 0-15,0-2 0 0,3-1 0 0,-6 3 0 16,5-2 0-16,4-3 0 0,0 2-18 0,3 0-3 0,0 1-1 16,0-3 0-16,-4 5 0 0,1-3-1 0,6 0 0 15,-9 4 0-15,0 1-3 0,6 1-8 0,-9 0 12 0,3 2-4 16,-1 3 24-16,-5 3 4 0,6 5 0 0,-3 0 1 15,3 2 19-15,-6 3 3 16,0 1 1-16,3 1 0 0,-3 4-43 0,3 7-8 0,-3 1-1 0,-1 2-8 16,4 0 13-16,-6 3-4 0,-3 0-1 0,0-1 0 15,0 6 4-15,3 0 0 0,-6 0 0 0,0 6 0 16,0-1-12-16,0 0 0 0,0 6 0 0,0-3 0 16,0 0 0-16,0 3 0 0,3-3 0 0,-3 2 8 15,3 1-8-15,0-3 0 0,-3 3 0 0,6-1 0 16,0-2 0-16,3-3 0 0,-9 1 0 0,6-4 0 15,3 4 0-15,-3-4 0 0,0 1 0 0,0-3 0 16,3 3 0-16,0-3 0 0,-3 0 0 0,2-3 0 16,4 3 0-16,-3-5 0 0,6 0 0 0,-6 0 0 15,3-1 0-15,0 1 0 0,6 0 0 0,-9-8 0 16,3 0 0-16,3 2 0 0,-1 0 0 0,7-2 0 0,-6 3 0 16,3-1 0-16,3 1-9 0,9 4 9 0,-1-1 0 15,4-4 0-15,-3 0 0 0,0-4 0 0,-1-1 0 0,4-5 0 16,-3 0 0-16,3-3 0 0,-1 0 0 0,4-2 0 15,0-1 0-15,5-2 0 0,-2 0 0 0,3 0 0 16,0 0 0-16,-1-3 0 0,1 0 0 0,0 1 0 16,-7-4 0-16,7 4 0 0,3-6 0 0,-4 0 0 0,4 0 11 15,0 0-11-15,-1-3-11 0,4 3-9 0,-4-3-1 0,-11 1-1 16</inkml:trace>
  <inkml:trace contextRef="#ctx0" brushRef="#br0" timeOffset="1006.8712">4190 14766 1044 0,'0'0'23'0,"0"0"5"0,0 0 0 0,0-5 1 0,0 0-29 0,0 5 0 0,3-8 0 0,-3 8 0 16,0-5 32-16,0 5 1 0,0-6 0 0,0 6 0 15,0 0-9-15,0 0-3 0,0 0 0 0,0 0 0 16,0 0 22-16,0 0 4 0,0 0 1 0,0 0 0 16,0 0 0-16,0 0 1 0,0 0 0 0,0 0 0 0,0 0-36 15,0 8-13-15,-6 0 9 0,6 3-9 0,-3 2 8 16,3 0-8-16,-6 3 8 0,6 0-8 0,0 2 0 15,3 4 0-15,-3 1 0 0,3-4 0 0,0 5 0 16,0-6 0-16,0-2 0 16,0 3 0-16,0-3 0 0,3-3 0 0,-3 3 0 0,0 0 0 0,3-6 0 15,0 3 0-15,3-2 0 0,-3-3 0 0,3 0 0 0,-3-3 8 16,0 0-8-16,2-2 12 0,-2-3-3 16,3 0 0-16,-3-3 0 0,0-2 0 0,0 0 7 0,0 0 2 0,0-6 0 15,0 3 0-15,0-5 1 0,0 2 0 0,0-2 0 16,-3 0 0-16,3-3-6 0,-3 3-1 0,0-1 0 15,0-1 0-15,0-1 4 0,0 0 0 16,-3 0 0-16,3 0 0 0,0 3-16 0,-3 0 0 0,-3-1 8 0,0 4-8 16,3-1 0-16,0 1 9 0,-3 2-9 0,0 0 8 15,3 0-8-15,0 3 8 0,0-1-8 0,0 6 8 16,0 0-8-16,0 0 0 0,0 0 0 0,0 0 0 16,0 0-12-16,0 0 1 0,0 0 1 0,0 0 0 15,0 0 10-15,3 8-12 0,3 0 12 0,-3 0-12 16,0 0 12-16,3 5-12 0,-3-2 12 0,3 2-12 15,-3 0 12-15,0 0 0 0,2 1 0 0,-2 4 0 16,3 1 0-16,-3-6 0 0,6 0 0 0,-6 0 0 16,0 1 8-16,0-4-8 0,0 1 8 0,0-6-8 15,0 0 0-15,0 1-12 0,0-1 2 0,-3-5 0 16,0 0-38-16,0 0-8 0,0 0-2 0,0 0-450 16,0 0-91-16</inkml:trace>
  <inkml:trace contextRef="#ctx0" brushRef="#br0" timeOffset="1473.282">4580 14809 716 0,'0'0'16'0,"3"8"3"0,0 0 1 0,0 2 0 0,0 1-20 0,0-3 0 0,3 0 0 0,-3 0 0 15,3 2 76-15,0 1 12 0,0-3 3 0,0 5 0 16,0 0-30-16,0 0-5 0,-1-2-2 0,-2 0 0 15,0-1-15-15,-3-2-3 0,3 0-1 0,-3-3 0 16,0-5 4-16,0 8 1 0,0-8 0 0,0 0 0 16,0 0 2-16,0 0 1 0,0 0 0 0,0 0 0 15,0 0 1-15,0 0 1 0,0 0 0 0,0 0 0 16,0-5-18-16,0-3-4 0,0-3-1 0,0 3 0 16,3-2-13-16,0-3-9 0,0-1 12 0,0 1-12 15,0 0 0-15,0-3 0 0,0 3 0 0,3-3 0 16,0 3-9-16,0 0 9 0,0 2-8 0,0 0 8 15,3 1-8-15,-3 2 8 0,-3 0-8 0,0 3 8 16,3-1 0-16,0 4-8 0,-6 2 8 0,6 0 0 16,3 0-8-16,-9 0 8 0,6 2-8 0,0 4 8 15,0-1 0-15,-4 0 0 0,4 3 0 0,-3 0 0 16,0 0 0-16,3 3 8 0,-3-1-8 0,3 1 8 16,-3-1-8-16,-3-2 8 0,3 3-8 0,0-1 8 0,3 4-8 0,-6-4 11 15,3 4-11-15,0 1 12 0,0-1-12 0,-3-1 8 16,0 0-8-16,3-2 8 0,-3 2-8 0,0-5 8 15,3 0-8-15,-3 0 8 0,0 0-8 0,0-8-14 16,0 0 3-16,0 0 1 16,0 0-40-16,0 0-8 0,0 0-2 0,0 0-470 15,0 0-94-15</inkml:trace>
  <inkml:trace contextRef="#ctx0" brushRef="#br0" timeOffset="1684.5693">4925 14798 892 0,'3'13'25'0,"-3"-7"6"0,-3 2-31 0,3 0 0 0,0 2 0 0,0 1 0 16,-3-3 90-16,3 2 12 0,-3 1 2 0,3-3 1 16,-3 0-17-16,3 0-4 0,0 0-1 0,0-8 0 15,0 0-39-15,0 0-7 0,0 0-1 0,0 0-1 16,0 0-35-16,6-6-14 15,-3-4 1-15,3-4 0 0</inkml:trace>
  <inkml:trace contextRef="#ctx0" brushRef="#br0" timeOffset="1818.7723">4988 14399 1373 0,'0'0'39'0,"0"0"9"0,0 0-39 0,-3 5-9 0,3 0 0 0,0-5 0 0,-3 6 10 15,3-6 0-15,-6 5 0 0,6-5-409 16,0 0-81-16</inkml:trace>
  <inkml:trace contextRef="#ctx0" brushRef="#br0" timeOffset="2217.2627">5294 14401 1105 0,'0'0'24'0,"3"-5"4"0,-3-6 2 0,3 1 2 0,0-3-32 0,0-1 0 0,-3 1 0 0,0-3 0 16,0 0 14-16,0 3-4 0,0-5-1 0,-3-1 0 16,0 1 11-16,-3-1 3 0,0 1 0 0,0-1 0 15,-2 1 8-15,2 2 1 0,-3 0 1 0,0 0 0 16,0 0-13-16,0 8-4 0,3 3 0 0,-3-3 0 15,0 5-8-15,0 1-8 0,0-1 12 0,0 3-12 16,3 3 0-16,-3 4 0 0,0 4 0 0,1 2 0 16,-1 1-8-16,3 4-3 0,0 3 0 0,0 6 0 15,0-1 11-15,0 3 0 0,6 6 0 0,-3 2-8 16,3 5 8-16,0 0 0 0,0 3-9 0,3 3 9 16,-3-3 0-16,0 0 0 0,-3-3 12 0,3 3-4 0,0 0 3 15,0-10 0-15,0-1 0 0,0 0 0 0,0 1-11 16,0-1 10-16,-3 1-10 0,3-1 10 0,0-5-10 0,0 8 8 15,3-5-8-15,-3-8 8 0,0-1-8 0,3-4 0 16,-3-6 0-16,3 0 8 16,-3-2-36-16,0-6-8 0,0-5-2 0</inkml:trace>
  <inkml:trace contextRef="#ctx0" brushRef="#br0" timeOffset="2673.7425">4976 14809 1108 0,'0'0'31'0,"0"0"8"0,0 0-31 0,0 0-8 0,0 0 0 0,3 5 0 16,3 0 15-16,3 1 1 0,0-4 1 0,3 1 0 16,-1-3-4-16,4 0-1 0,0 0 0 0,0-3 0 15,3 1 4-15,0-1 0 0,0-2 0 0,0 2 0 16,-4-2 1-16,4 2 1 0,-3-2 0 0,0 2 0 15,0-2-6-15,-3 2-2 0,3 1 0 0,-6-4 0 16,0 4 6-16,-3 2 0 0,0-3 1 0,-1 0 0 16,4 3 3-16,-9 0 1 0,3 6 0 0,3-4 0 15,-3 4 12-15,0-1 3 0,0 3 0 0,0 0 0 16,-3 0-15-16,3 2-2 16,0 1-1-16,-3-1 0 0,3 1-8 0,-3 2-2 0,3-2 0 0,0 2 0 15,0-2-8-15,3 5 0 0,6-3 0 0,-3-3 0 0,0 1 0 0,3-1-16 16,-6-4 4-16,6-1 1 15,2-2 11-15,-2-1-12 0,-3-4 12 0,3-1-12 0,0 0 12 0,-3-2 12 16,-3-3-2-16,0 0-1 0,0 0 34 0,-3-2 6 16,-3-1 2-16,0 1 0 0,-3-4 24 0,0 1 5 15,-6 0 0-15,0 2 1 0,0-2-13 0,0 2-4 16,0-2 0-16,0 3 0 0,-3-1-24 0,1 3-4 16,-1 0-2-16,0 0 0 0,0 3-23 0,0 2-11 15,0-2 10-15,0 2-10 16,3 1-46-16,-3 2-15 0,3-3-3 0,3 3-640 0,0 3-128 15</inkml:trace>
  <inkml:trace contextRef="#ctx0" brushRef="#br0" timeOffset="3199.3228">5556 14674 1224 0,'0'0'27'0,"0"0"5"0,0 0 2 0,0 0 0 0,0 8-34 0,0 0 0 16,-3 0 0-16,3 2 0 0,0 1 23 0,0-1-3 16,0 4 0-16,0 1 0 0,3 1 12 0,0-2 1 15,0 1 1-15,-3-1 0 0,3 2 10 0,0-3 1 16,0-3 1-16,0 1 0 0,0 0-6 0,0-4-2 15,0-1 0-15,-3 2 0 0,0-8 1 0,0 0 0 16,0 0 0-16,6 5 0 0,-6-5 3 0,0 0 1 0,0 0 0 0,0 0 0 16,3-5 5-16,3-1 0 0,-3-2 1 0,3 1 0 15,0-7-17-15,0 4-4 0,0-1-1 0,-3 1 0 16,3-4-9-16,0 6-2 0,0-2 0 0,0 2 0 16,0 0-8-16,-1 3-8 0,1-1 9 0,0-2-9 15,0 6 0-15,0-4 0 0,0 4 0 0,3-1 0 31,-3-2-51-31,0 5-9 0,3-3-3 0,-3 1 0 16,6 2-124-16,-3-3-25 0,0 3-4 0,0 0-2 0</inkml:trace>
  <inkml:trace contextRef="#ctx0" brushRef="#br0" timeOffset="3711.2672">5824 14780 948 0,'0'10'27'0,"0"-4"5"0,3-1-32 0,-6 0 0 0,3 0 0 0,0 3 0 0,-3 0 94 0,0 0 12 16,0 0 2-16,-3 5 1 0,3-5-20 0,0 0-4 16,-3-2-1-16,3 1 0 0,3-7-14 0,0 0-3 15,-8 3-1-15,8-3 0 0,-6 0-15 0,6 0-3 16,-3-5-1-16,-3 0 0 0,3-3-21 0,3-3-4 16,0-2-1-16,3 0 0 0,0-6-21 0,0 3 0 15,0-2-10-15,3 2 10 0,2 0-14 0,1 0 4 16,-3 3 1-16,3 0 0 0,0-1 9 0,3 6 0 15,-3 0 0-15,0 3 0 0,0 3 11 0,0-1-3 16,3 3 0-16,-3 3 0 0,-3 2-8 0,3 3 10 0,-1 0-10 16,-2 0 10-16,0 2-10 0,0 3 12 0,0 1-12 0,-3-1 12 15,0 0-12-15,3 0 8 0,-6 3-8 0,3-3 8 16,0 3-8-16,0-2 0 0,0-1 0 0,0-3 0 16,0 1 0-16,-3 0 8 0,3-4-8 0,-3-1 0 15,0-6 0-15,0 0 0 0,0 0 0 0,0 0 0 16,0 0 8-16,6 0-8 0,0-6 8 0,0-1-8 15,0-4 12-15,0-2-2 0,-3-1-1 0,3 1 0 16,0-3-9-16,3 1 0 0,-6-1 0 0,5 2 8 16,-2-1 8-16,-3 4 2 0,3 0 0 0,0 1 0 15,-3-1-18-15,0 6-19 0,3-3 4 0,-6 8 1 16,0 0 14-16,0 0 15 0,0 0-3 0,0 0-1 16,0 0 0-16,6 8 0 0,-3-3 0 0,6 6 0 15,-3-1-11-15,-3 4-11 0,3 1 3 0,0 1 0 0,3 3 8 16,-3-1 0-16,0 1 0 0,0-1 0 0,3 1 0 15,-3-3 0-15,3 0 0 0,2-3 0 16,1-2-25-16,3-4-10 0,3 1-1 0,3-5-613 16,0-6-123-16</inkml:trace>
  <inkml:trace contextRef="#ctx0" brushRef="#br0" timeOffset="4453.6622">7143 14758 1180 0,'0'0'26'0,"0"0"6"0,0 0 0 0,0 0 1 0,0 0-33 16,-3-5 0-16,0-3 0 0,3 0 0 0,0 3 48 0,0-3 2 15,0 3 1-15,-3-3 0 0,0 3 0 0,0-3 0 16,0 2 0-16,0-2 0 0,-3 3 5 0,0 0 0 16,0 0 1-16,3-1 0 0,-6 1-10 0,3 2-3 15,0 1 0-15,0-1 0 0,-3 0-20 0,3 3-5 16,-2 0-1-16,-1 0 0 0,3 3-18 0,-6 5 10 15,0-3-10-15,3 6 8 0,0-1-8 0,0 4-14 16,3 1 3-16,0 4 1 0,0 2-5 0,3 0-1 16,0 1 0-16,3-4 0 0,0 3 16 15,3-2 0-15,-3 2 0 0,6-3-9 0,-3 1 9 0,6-1 0 0,-3-2 8 0,3 0-8 16,0 0 8-16,3-5-8 0,-3-3 8 16,3 0-8-16,3-6 20 0,-7-4 0 0,1-1 0 15,3-2 0-15,-3-6 13 0,0 0 3 0,0-7 0 16,-3-1 0-16,3-2 3 0,-3-5 1 0,6-3 0 0,-3 0 0 15,-3-3-14-15,0 3-2 0,3 0-1 0,-3-6 0 16,-1 3-8-16,-2-5-2 0,-6 3 0 0,3-3 0 16,3 3 1-16,-6-1 0 0,1 1 0 0,-1 2 0 15,-3 0 4-15,0 6 1 0,0 2 0 16,0 3 0-16,0 0-19 0,0 7 0 0,6-1 0 0,-3 1 0 16,0 4 0-16,0-1 0 0,0 1 0 0,0 2 10 15,0 0-10-15,0 0 10 0,0 0-10 0,0 5 10 16,3 3-37-16,0 0-7 15,-6 0-2-15,3 5 0 0,0 6-61 0,3 0-13 16,0-1-2-16,0 6-846 0</inkml:trace>
  <inkml:trace contextRef="#ctx0" brushRef="#br0" timeOffset="4655.7923">7393 14735 1339 0,'0'0'29'0,"0"8"7"0,0 0 0 0,-3 2 2 0,0 1-30 0,3 2-8 0,-3-2 0 16,-3 2 0-16,3 0 16 0,0-2 1 0,0 2 1 0,0-5 0 16,0 0-18-16,3-8 0 0,0 0 8 0,0 0-632 15</inkml:trace>
  <inkml:trace contextRef="#ctx0" brushRef="#br0" timeOffset="5090.6616">7655 14549 1468 0,'0'0'32'0,"0"0"8"0,-3 3 0 0,-3 2 1 0,6-5-33 0,-3 8-8 16,-3-2 0-16,-3 2 0 0,0-3 64 0,-3 3 10 16,6 0 2-16,-3 0 1 0,-3-3-34 0,0 3-7 15,1 0-2-15,-1 0 0 0,6 0-13 0,-3 0-2 16,0-3-1-16,3 3 0 0,3-3-18 0,3 3 0 15,-3-3 0-15,0 3 0 0,6-2-12 0,0 2 0 16,3-3 0-16,0 3 0 0,0 0 3 0,0 0 1 16,6 0 0-16,-3 0 0 0,-1-1 8 0,7 4-12 15,-3-3 12-15,3 0-12 0,-3 0 12 0,0 2 0 0,-6-2 0 0,0 0 0 16,0 0 8-16,-3 0-8 0,0 0 8 16,-6 0-8-16,3-5 47 15,-6 2 5-15,3 0 0 0,-3 1 1 0,0-1 9 0,-3 3 2 0,3-3 0 0,-6 3 0 16,0-3-32-16,3 1-5 0,0-1-2 0,3-2 0 15,-5-1-14-15,2-2-3 0,0 0-8 0,0 0 12 32,6-2-114-32,-3-4-23 0,0-2-5 0,3-2-802 0</inkml:trace>
  <inkml:trace contextRef="#ctx0" brushRef="#br0" timeOffset="5362.6075">7816 14240 1562 0,'0'0'34'0,"0"0"7"0,0 5 2 0,0 3 1 15,0 3-35-15,0 2-9 0,5 0 0 0,-2 3 0 0,0 3 14 0,0 4 1 16,-3 1 0-16,0 3 0 0,6-1 11 0,-6 3 2 16,0-2 1-16,3 2 0 0,3-3 0 15,-6 1 0-15,0-1 0 0,0-2 0 0,0-3-4 0,0 0-1 16,0-2 0-16,0-3 0 0,0 2-9 0,0-5-3 15,0 3 0-15,0 0 0 0,6-5-12 0,-6-1 0 16,0 4 8-16,0-6-8 0,0-1-16 0,0 1-7 16,0-2-1-16,0-1 0 15,0-5-45-15,0 0-10 0,0 0-1 0,0 0-428 0,-3-3-84 16</inkml:trace>
  <inkml:trace contextRef="#ctx0" brushRef="#br0" timeOffset="5911.4743">7670 14565 1198 0,'0'0'26'0,"0"0"6"0,0 0 0 0,0 0 3 0,6-5-35 0,-6 5 0 0,0 0 0 0,0 0 0 16,0 0 41-16,15-3 2 0,2-2 0 0,-5 2 0 15,3 3-29-15,0 0-6 0,-3 0 0 0,3 3-8 16,0 5 11-16,-3-3-11 0,0 1 10 0,-1 2-10 16,1-1 15-16,0 4-3 0,-3-3-1 0,3 0 0 15,0 3 0-15,-3-4 0 0,0 4 0 0,-3 0 0 16,-3-1-2-16,3 1 0 0,0-1 0 0,-3 1 0 15,0-3 14-15,0 2 2 0,0-2 1 0,0 0 0 16,-3 0 16-16,3 0 3 0,-3 0 1 0,0-8 0 16,0 0 2-16,0 0 0 0,0 0 0 0,0 0 0 15,0 0-5-15,0 0-1 0,0 0 0 0,0 0 0 16,0 0-18-16,0-8-4 0,-3-2-1 0,3 2 0 0,-3-3-19 16,6-2 0-16,0 2 0 0,0-2 0 0,-1 0-10 15,4 0 1-15,0-1 0 0,3 4 0 0,0-3-1 0,3 2 0 16,0-2 0-16,0 5 0 0,0-3 10 0,-3 3 0 15,-3 0 0-15,6 0 0 0,3-2-9 0,-4 5 0 16,-2-3 0-16,-3 2 0 16,0-2-19-16,0 6-4 0,3-1-1 0,-9 3 0 15,0 0-1-15,12 0 0 0,0 0 0 0,-3 3 0 0,0-1 14 16,-3 1 4-16,3 2 0 0,-3 1 0 0,6-1 0 0,-6 0 1 16,-6-5 0-16,6 6 0 0,5 1-1 0,-5-1-1 15,-6-6 0-15,9 8 0 0,-3 0 7 0,0 0 2 0,0-3 0 16,-6-5 0-16,6 8 8 0,0 2-13 0,-3-2 5 15,0 0 8-15,3 3 0 0,-6-3 16 0,3 0 0 16,-3 0-1-16,0 2 20 0,0-2 4 0,0 3 1 0,0-3 0 16,-3 0-5-16,0 0-1 0,0-1 0 0,0-1 0 15,3-6-18-15,0 0-3 0,0 0-1 0,0 0 0 32,-6-3-48-32,3-5-9 0,3-5-3 0</inkml:trace>
  <inkml:trace contextRef="#ctx0" brushRef="#br0" timeOffset="6024.0062">8357 14097 1692 0,'0'0'37'0,"0"0"8"0,0 0 2 0,-3 0 0 0,0 3-38 0,-3-1-9 15,0-2 0-15,3 6 0 0,-3-4 44 16,3 6 8-16,-2 0 0 0,2 0 1 0,-3-3-45 0,3 3-8 16,0 0 0-16,3-2-837 15</inkml:trace>
  <inkml:trace contextRef="#ctx0" brushRef="#br0" timeOffset="6712.0624">8572 13989 1272 0,'-9'10'36'0,"3"-2"8"0,0 3-35 0,0 5-9 16,3 2 0-16,-3 6 0 0,0 0 37 0,-3 5 6 15,6 3 1-15,-3-1 0 0,3 1 2 0,0 2 1 16,0 3 0-16,0 0 0 0,0 6 5 0,3-1 0 15,-3-2 1-15,3 2 0 0,-3-5-25 0,3-2-4 16,0-1-2-16,0-8 0 0,0 1-10 0,0-6-1 16,3-2-1-16,-3-4 0 0,0-1 11 0,3-4 3 15,0 1 0-15,-3-3 0 0,0-8 9 0,0 0 3 16,0 0 0-16,0 0 0 0,0 0-4 0,0 0 0 16,6-5 0-16,0-1 0 0,0-4-18 0,0-1-4 15,0 0-1-15,0-2 0 0,3-3-9 0,0 1 0 16,-3-1 0-16,3 2-11 0,-3-1 11 0,2 4 0 0,4 0-9 0,-3 3 9 15,0 3 0-15,0 2-11 0,3 3 11 0,-3 3-8 16,3 0 8-16,0 5 0 0,-3 0-9 0,0 2 9 16,3-2-9-16,-3 3 9 0,-1-1-12 0,-5 1 12 15,3 0 0-15,-3-1 0 0,-3 1 0 0,0-3 0 16,-3 2 12-16,0 3 4 0,-3-2 0 0,0 0 0 16,-2 2 11-16,-1-3 2 0,0 4 1 0,-3-4 0 15,3 1-5-15,0 2-1 0,0-5 0 0,-3 3 0 16,3-4-12-16,0-1-2 0,-3 2-1 0,3-6 0 15,3 1-9-15,-2 0 0 0,2-3 0 0,-3 0 0 16,3-3-30-16,3-2-11 0,0-1-3 0,3-2-655 16,0 1-131-16</inkml:trace>
  <inkml:trace contextRef="#ctx0" brushRef="#br0" timeOffset="7068.7634">8822 14586 1080 0,'0'0'24'0,"0"6"4"0,0 4 2 0,0-2 0 0,0 3-30 0,0 2 0 16,0-2 0-16,3 2 0 0,-3 0 62 0,3 0 6 15,-3 1 2-15,0-4 0 0,0 3 4 0,0-2 1 16,0 0 0-16,0-1 0 0,3-2-22 0,0 3-4 16,-1-6-1-16,-2 3 0 0,0-8-25 0,0 0-6 15,6 5-1-15,-6-5 0 0,0 0 2 0,0 0 0 16,6-2 0-16,0 2 0 0,3-6 9 0,-6-2 1 0,3 0 1 0,0 0 0 15,3-2-12-15,0-1-2 0,-3-2-1 0,0 0 0 16,0 0-14-16,0-1 9 0,0 4-9 0,-3-1 8 16,3 3-8-16,-3 0 0 0,0 3 0 0,-3 5 0 15,0 0 0-15,0 0 0 0,9 0 0 0,-9 0-11 16,6 5 11-16,-3 1 0 0,2 4 0 0,-2-2 0 16,3 3 0-16,-3 2 0 0,0-2 10 0,0-1-10 15,3 3 0-15,-3-2 0 0,3 0 0 0,-3-1-10 16,3 1-20-16,-3-3-4 15,6-3-1-15,0-2 0 0,0-1-44 0,-3-2-9 0,6-2-1 0</inkml:trace>
  <inkml:trace contextRef="#ctx0" brushRef="#br0" timeOffset="7336.8067">9229 14205 1324 0,'0'0'29'0,"0"0"7"0,0 0 0 0,0 8 1 0,0 0-29 0,0 3-8 16,-3 2 0-16,3 0 0 0,3 1 0 0,-3 2 0 16,-3 2-11-16,0 1 11 0,3 4 10 0,0 1 8 15,0 0 2-15,-3 2 0 0,3 1 14 0,0 2 3 16,0-3 1-16,-3 1 0 0,3 2-18 0,-2-5-4 16,2 2-1-16,0-5 0 0,0 1-15 0,-3-4 0 15,3-2 8-15,0 0-8 0,0-3 0 0,0 0 9 16,-3 1-9-16,3-4 8 0,0 1-8 0,0-3 0 0,-3 0 9 0,3-8-9 15,-3 5 0-15,3-5-13 0,0 0 1 0,0 0 1 32,0 0-48-32,-3-3-9 0,-3-2-3 0</inkml:trace>
  <inkml:trace contextRef="#ctx0" brushRef="#br0" timeOffset="7575.9835">9203 14621 1011 0,'0'0'22'0,"0"0"5"0,3-5 1 0,-3 5 0 0,3-6-28 0,0 1 0 0,0 2 0 0,2-2 0 16,1 0 96-16,0 2 14 0,0 0 2 0,3 1 1 15,-3-1-29-15,3 1-7 0,0 2-1 0,0-3 0 16,0 3-36-16,3 0-7 0,-3 3-1 0,0-3-1 16,0 0-19-16,3 2-3 0,-4 1-1 0,1-1 0 15,-3 1 2-15,3 0 0 0,3 2 0 0,-3 0 0 16,-3 1 5-16,3-1 1 0,-3 3 0 0,0 0 0 16,0 0 6-16,0 0 2 0,-3 0 0 0,0 0 0 15,3 0-5-15,-3-3-1 0,-3-5 0 0,3 8 0 0,-3-8-8 0,0 5-2 16,0-5 0-16,0 0 0 15,0 0-49-15,0 0-11 0,0 0-1 0,0 0-1 16,0 0-121-16,0 0-24 0,6-3-5 0</inkml:trace>
  <inkml:trace contextRef="#ctx0" brushRef="#br0" timeOffset="8252.4934">9664 14499 1056 0,'0'0'30'0,"0"0"6"0,0 0-28 0,0 0-8 0,0 0 0 0,0 0 0 16,0 0 90-16,0 0 17 0,-6 8 3 0,3-3 1 15,-3 3-33-15,3-2-6 0,0 2-2 0,0 0 0 16,0 2-17-16,0-2-3 0,-3 3-1 0,3-1 0 15,3 1-25-15,-3 2-4 0,3 0-2 0,-3-2 0 16,3-1-18-16,-3 1 0 0,3-3 0 0,0 3 0 16,0-4 0-16,3-1 0 0,0 2 0 0,0-3 0 15,0 0 0-15,3 1 0 0,-6-6 0 0,6 5-9 16,0 0 9-16,0-2 0 0,-6-3 0 0,6 2 0 16,0 1 11-16,-6-3-3 0,0 0 0 0,0 0 0 15,6 0 7-15,0-3 1 0,0 1 0 0,0-4 0 0,-3 1-4 16,3 0-1-16,-3-3 0 0,3 3 0 0,-3-3-11 0,0 0 8 15,0 0-8-15,0 0 8 0,0-3-8 0,0 3 0 16,-1 3 0-16,1 0 0 0,0 0 0 0,-3 5 0 16,0 0 0-16,0 0 0 0,0 0 0 0,0 0 0 15,6 0 0-15,0 5 0 0,0 0 0 0,-3 0 12 16,3 3-12-16,-3-2 12 0,3 2-12 0,-3-3 0 16,0 3 0-16,0 0 8 0,3-3-8 0,-3 3 0 15,3-3 0-15,0 3 0 0,-3-3 0 0,3 1 0 16,-6-6 0-16,9 2 0 0,-3 4 0 0,0-4 0 0,0-2-9 15,-6 0 9-15,0 0 0 0,9 0 0 0,-3-2 0 0,2-4 0 16,-5 4 0-16,3-1 11 0,0-5-11 0,0 3 10 16,0 0-10-16,-3-3 0 0,3 2 0 0,0-2 8 15,0 1-8-15,0-1 0 0,0 0 0 0,0 0 0 16,0 2-15-16,-3 1 2 0,3 0 0 0,-6 5 0 16,3-3 13-16,3 1 0 0,0 2-10 0,-6 0 10 15,0 0 40-15,9 7 13 0,0-1 3 0,-1-1 0 16,1 0-103-1,-3 1-20-15,6 2-4 0,-3-3-1 0,3-2 55 0,0 2 17 0,-3 0-10 0,3-2 10 16,0 2 0-16,0-2 0 0,-3-3 0 0,0 2 0 16,2-2 0-16,-2 0 0 0,-3 0 0 0,0-2 8 15,0-1-8-15,0-2 0 0,-3-1 0 0,0 1 0 16,0 0-116-16,0 0-24 0,0-6-4 0</inkml:trace>
  <inkml:trace contextRef="#ctx0" brushRef="#br0" timeOffset="8438.9645">9604 14142 1810 0,'0'0'40'0,"-6"0"8"0,1 0 1 0,-1 0 3 0,6 0-42 0,-6 0-10 15,0 0 0-15,-3 3 0 0,0-1 56 0,6-2 8 16,3 0 3-16,-6 3 0 0,6-3-54 0,-6 5-13 15,3-5 0-15,3 0-909 0</inkml:trace>
  <inkml:trace contextRef="#ctx0" brushRef="#br0" timeOffset="9558.3818">10932 13933 1190 0,'0'0'33'0,"0"0"9"0,0 0-34 0,0 0-8 0,0 0 0 0,0 0 0 16,0 0 28-16,3 5 3 0,-3 6 1 0,0-1 0 16,0 4-10-16,-3-1-2 0,0 3 0 0,0 2 0 31,0 3-41-31,3 11-9 0,-6 0-2 0,3-3 0 0,0 5 52 0,0-2 9 0,0 0 3 0,-3 2 0 16,0-2-4-16,0 0 0 0,3 2 0 0,0-5 0 15,-3 0-12-15,3 3-2 0,-2-3-1 0,-1-2 0 16,0-1 4-16,3-2 1 0,-6-3 0 0,3 0 0 0,0-2 14 15,0-3 4-15,3-3 0 0,-3 0 0 0,3-2-3 16,0-3 0-16,-3-6 0 0,6 4 0 0,-3-1 3 16,0-5 0-16,0-3 0 0,0-2 0 0,3-3-10 0,-3 0-2 15,3-2 0-15,0-1 0 0,3-2-24 0,0-3 0 16,3 3-14-16,0-3 5 0,-3 3 1 0,3-3 0 16,0 2 0-16,-3 4 0 0,3-1 8 0,3 3-12 15,-3 0 12-15,3 0-12 0,0 3 12 0,-1 0-12 16,4 5 12-16,-12 0-12 0,0 0 12 0,12 0-8 15,3 5 8-15,-3-2-8 0,-12-3 8 0,12 10 0 16,-6-2 0-16,3 0 0 0,-3 3 11 0,-3-1-3 16,-3 1 0-16,0 2 0 0,0-2 2 0,-3-1 0 15,0 4 0-15,-3-4 0 0,3 3 2 0,-3-2 1 16,0 0 0-16,-3-1 0 0,0 1-4 0,0-3-1 0,3 0 0 0,0 0 0 16,-3 0 4-16,0-3 1 0,3 0 0 0,6-5 0 15,0 0-5-15,-5 0-8 0,-1 3 11 0,6-3-11 16,0 0 14-16,0 0-4 0,0 0-1 0,0 0 0 15,0 0-9-15,0 0 0 0,6 5 0 0,-6-5-11 16,8 5 11-16,4-2-13 0,0 2 5 0,3-2 8 16,-3 0-16-16,3 2 4 0,0-5 0 0,3 0 1 15,-3 0-1-15,2-3 0 0,-2 1 0 0,0-1 0 16,3-2 0-16,0-1-1 0,-3-2 0 0,3 0 0 16,0-2 13-16,-4-3 0 0,1 2 0 0,0-2-9 15,-3-3 9-15,0 3-8 0,3 0 8 0,-3-1-8 16,-6 4 8-16,3-1-8 0,-3 1 8 0,-3-1-8 15,-3 0 8-15,0 3 0 0,-3-2 0 0,0 5 0 0,-3-3 0 16,0 2 0-16,-3 1 8 0,3 2-8 0,-3 3 0 0,0 3 0 16,0 2 0-16,0 1 0 0,3 2-12 15,0 2 0-15,-3 1 0 0,6 2 0 16,-3 3 12-16,3-3 0 0,3 6 0 0,-3-4 0 0,3 1 8 0,0 0 3 16,3 0 1-16,3 0 0 0,0-3-12 0,0-2 8 15,0-1-8-15,3-2 8 0,3 0-8 0,0-2 0 16,3-4 0-16,3-2 8 0,-3-2-19 0,2-1-4 15,4-2-1-15</inkml:trace>
  <inkml:trace contextRef="#ctx0" brushRef="#br0" timeOffset="10811.4718">11780 14520 1605 0,'0'0'35'0,"0"0"7"0,0 0 2 0,0 0 2 0,0 0-37 0,0 0-9 15,-3 0 0-15,-3 0 0 0,3 0 57 0,0-2 10 16,0-1 1-16,-3 0 1 0,-2 1-28 0,2-1-5 15,-3-2-2-15,0 2 0 0,-3 1 0 0,3-1 0 16,-3 0 0-16,3 1 0 0,0-1-17 0,-3 3-3 16,3 0-1-16,-3 5 0 0,3-2-13 0,1 2 9 15,-1 3-9-15,-3 0 8 0,6 0-8 0,-3 3 0 16,-3-1 0-16,6 1 0 0,-3 2-10 0,3 3 10 16,3 0-13-16,-3 0 5 0,6-1 8 0,0 1-8 0,3 0 8 0,0 0-8 15,0 0 8-15,3-3-12 0,0 0 12 0,3-2-12 16,3 0-2-16,-3-3-1 0,3-3 0 0,3 0 0 31,-4-2-14-31,7-3-3 0,-3 0-1 0,3-6 0 16,0 4-4-16,0-6-1 0,-3-3 0 0,3 3 0 0,-4-2-2 15,4-1 0-15,-3-2 0 0,0 2 0 0,0-2 15 0,0 3 2 0,-3-1 1 0,0-2 0 16,-3 5 22-16,-1-3-9 0,1 1 9 0,0-1 0 16,-3 0 0-16,0 4 8 0,-3-1 0 0,3 0 1 15,-6 0-9-15,3 0 0 0,-6 0 0 0,3 3 0 16,-6-1 25-16,3 1 7 0,0 2 0 0,-6-5 1 15,3 6-1-15,-3-4 0 0,1 4 0 0,-1 2 0 16,0 0-6-16,0 2-2 0,0 1 0 0,0 0 0 0,0 5-12 16,0-3-4-16,0 6 0 0,3-1 0 15,-3 1-8-15,3 2 0 0,0 3 0 0,0-3-11 16,3 3 11-16,0 0 0 0,0 0 0 0,3-3 0 0,-3 0 0 0,3-2-8 16,3 2 0-16,0-5 0 0,0 2 8 0,0-2-8 15,-3-8 8-15,9 8-8 0,-9-8 8 0,0 0 0 16,9 3 0-16,0-3 0 0,3 0 8 0,-12 0 3 15,9-5 1-15,0-1 0 0,0 1 3 0,-3-3 1 16,0-2 0-16,3 2 0 0,-3-3-8 0,0 3-8 16,-3-2 11-16,2-1-11 0,-2 6 9 0,0-3-9 15,3 2 0-15,-6 6 9 0,0 0-9 0,3-5 0 0,0 3 0 16,-3 2 8-16,0 0-8 0,0 0 0 0,0 0 0 16,6 0 8-16,-3 7 0 0,-3-7 0 0,3 8 0 0,-3 3 0 15,3 2-8-15,-3-2 8 0,3 2-8 0,-6-2 8 16,3-1-8-16,3 3 0 0,0-2 0 0,-3 0 0 15,3-3 0-15,0-3 0 0,0 0-9 0,3 0 9 16,-3 3 0-16,-3-8 0 0,0 0 0 0,6 3 0 16,3-3 0-16,-3-3-10 0,-6 3 10 0,6-2-8 15,3-4 16-15,-3-2 4 0,0 3 1 0,0-3 0 16,-3-2-13-16,3 2 9 0,0-3-9 0,-1-2 8 16,-2 5-8-16,3-3 8 0,0 1-8 0,-3-1 8 15,0 1-8-15,0 2 8 0,-3-3-8 0,6 6 8 16,-3 0-8-16,0-1 8 0,-3 6-8 0,0-5 8 15,0 5-8-15,0 0 0 0,0 0 9 0,0 0-9 16,0 0 0-16,0 0 8 0,0 0-8 0,0 0 0 16,-3 8 0-16,3 2 0 0,0 1 0 0,0-3-8 0,0 3 8 15,0-1-10-15,3 1 10 0,-3-3-10 0,6 2 10 0,-3-2 0 16,0 0 0-16,3-3-8 0,-3 3 8 0,6-2-12 16,-3-1 12-16,3-2-12 0,-3-3 12 0,0 0 0 15,3 0 0-15,0-3-8 0,0-2 8 0,-4-1 8 16,1 1-8-16,0 0 11 0,0-3-11 0,3 0 10 15,-3 0-10-15,0-3 10 0,0 1-10 0,0-1 12 16,0 3-12-16,0-2 12 0,0 2-12 0,-3 0 12 16,-3 3-12-16,3-1 12 0,0 1-12 0,-3 5 10 15,-3-3-10-15,3 3 10 0,0 0 2 0,0 0 1 16,0 0 0-16,0 0 0 0,0 0-13 0,0 8 8 16,-3 3-8-16,0-1 0 0,-3 4 0 0,6-4 0 0,3 3 0 0,0-2 0 15,-3 0 0-15,3-1-15 0,3-2 5 0,0-3 1 31,3 3-47-31,0-5-8 0,0 0-3 0,3-3-849 0</inkml:trace>
  <inkml:trace contextRef="#ctx0" brushRef="#br0" timeOffset="11359.3218">12566 14478 1609 0,'-12'0'35'0,"6"0"7"0,0 0 2 0,-3 0 2 15,0 3-37-15,1-1-9 0,2 1 0 0,0 0 0 16,-3 2 44-16,0 0 6 0,3 0 2 0,0 1 0 16,3-1-40-16,0 0-12 0,0 3 0 0,3 0 0 15,0 0 0-15,0 0 0 0,3 3 0 0,0-1-12 16,3 1 3-16,0 2 1 0,-3 0 0 0,3-2 0 0,0 2 8 0,-3-5-10 16,3 0 10-16,0 3-10 0,-3-3 10 0,2 2 0 15,-2 1 0-15,3-1 0 0,-3 1 0 0,0 2 12 16,-3-2-2-16,0 2-1 0,0-5 27 0,-3 2 4 15,0 1 2-15,0 0 0 0,0-3 23 0,0-1 5 16,-2-1 1-16,-1 2 0 0,0-3-29 0,3 0-6 16,-3-2 0-16,3 0-1 0,-3-1-21 0,3 1-4 15,3-3-1-15,0 0 0 0,0 0-9 0,0 0-12 16,0 0 2-16,0 0 1 0,0 0-13 0,0 0-2 16,9-3-1-16,0 1 0 15,3-1-2-15,-4 0 0 0,-2-5 0 0,3 3 0 16,0 0-1-16,3-3-1 0,-3 0 0 0,3-3 0 0,0-2 8 0,0 2 1 0,0-2 1 0,3 0 0 15,-3 0 1-15,-1-3 0 16,4 3 0-16,-3-1 0 16,-3-1-13-16,0 1-2 0,0-2-1 0,-3 3 0 0,0 0 21 0,-3 2 4 0,-3-2 1 0,3 3 0 15,-6 2 8-15,0 0 0 0,0 0 0 0,-3 0 8 16,0 5 7-16,0 1 1 0,-6 2 1 0,0 0 0 16,3 2-4-16,-3 4-1 0,4 1 0 0,-1 4 0 15,-3-3-12-15,3 5 9 0,3 0-9 0,0 3 8 16,0 3 10-16,3-1 2 0,0 4 0 0,3-4 0 15,3 3-8-15,0-5-2 0,3 3 0 0,3-1 0 16,3-2-10-16,-6 0 0 0,9-6 0 0,-4-2 0 16,10-2-11-16,-3-1 3 0,3 0 0 0,-6-2 0 15,3-3-20-15,3-3-3 0,2-2-1 0</inkml:trace>
  <inkml:trace contextRef="#ctx0" brushRef="#br0" timeOffset="12162.8979">13417 14626 1490 0,'0'0'32'0,"0"0"8"0,0 0 0 0,0 8 3 0,0 3-35 16,3-3-8-16,-3 2 0 0,0 3 0 0,0 1 0 0,0-1 0 16,0 3 0-16,0 0 8 0,3-3 20 0,-3 3 4 15,3-3 1-15,-3 0 0 0,0-2 9 0,0-1 2 16,3-2 0-16,-3 0 0 0,0-8-2 0,0 0 0 15,0 0 0-15,0 0 0 0,0 0 10 0,0 0 1 16,0 0 1-16,0 0 0 0,0-8-20 0,0 3-4 16,0-3-1-16,0 3 0 0,0-6-12 0,0 1-2 15,0-1-1-15,0 0 0 0,0 1-14 0,6-9 0 16,-3 6 0-16,0-3 0 0,3-2 0 0,-3 5 0 16,3-1-10-16,3 1 10 0,-3-3-9 0,3 6 9 0,0-1-10 15,0 0 10-15,0 3-9 0,0 1 9 0,0-1-8 16,0 2 8-16,2 4-14 0,1-1 2 0,0 3 1 15,0-3 0 1,-12 3-12-16,9 3-2 0,3 2-1 0,-12-5 0 16,9 6 0-16,0 2 0 0,-3 2 0 0,0 1 0 0,-3-1 10 0,0 1 1 0,-3-1 1 0,0 4 0 15,3-1 14-15,-6 3-9 0,3 2 9 0,-3-2-8 16,3 3 8-16,0-3-8 0,-3 2 8 0,3-2-8 16,3 3 8-16,0-9 0 15,0 1 0-15,3-1-8 0,-3-4 8 0,3-1-12 0,-6-5 12 0,5 5-12 16,4-5 4-16,3 0 0 0,-3-3 0 0,3-2 0 15,-3-3 19-15,3 0 4 0,-6-2 1 0,3-3 0 16,-3-1 7-16,0-2 1 0,0 3 1 0,-3-3 0 16,0 0 9-16,-3 1 2 0,-3 1 0 0,0-2 0 15,0 3 0-15,-3 3 1 0,-3-4 0 0,3 6 0 16,-3-2-12-16,0-1-2 0,-3 6-1 0,3-3 0 0,3 3-37 16,-3 2-7-16,0-2-2 0,9 5 0 15,0 0-48-15,-6-5-9 0,1-1-3 0,-1 1-838 16</inkml:trace>
  <inkml:trace contextRef="#ctx0" brushRef="#br0" timeOffset="12569.2422">13834 14108 1082 0,'0'21'30'0,"0"-8"8"0,0 3-30 0,0 8-8 0,0-3 0 0,-3 8 0 16,3 3 66-16,0-1 12 0,-3 4 2 0,0-1 1 15,0 1-30-15,0 2-7 0,3-6 0 0,-3 1-1 16,0-3-7-16,0-2 0 0,0-3-1 0,0-1 0 16,3-1 7-16,0-7 2 0,0 4 0 0,0-8 0 15,-3 2-12-15,3-5-1 0,0 0-1 0,0-3 0 16,0-5-11-16,0 0-3 0,0 0 0 0,0 0 0 16,6-8 4-16,-3 0 1 0,6-3 0 0,-3 1 0 15,3-1-21-15,0 1 0 0,0 2-12 0,0 0 4 16,3 3-4-16,0-1 0 0,3 1 0 0,0 2 0 15,-1 3-1-15,4 3-1 0,-3 2 0 0,3 1 0 32,-6-1-11-32,3 3-3 0,0 2 0 0,-9 1 0 0,3 0 18 0,-6 2 10 0,2-3-12 0,-2 4 12 15,0-4 8-15,-6 3 8 0,0 1 1 0,-2 1 1 16,2-4 26-16,-6 2 6 0,0 1 1 0,-3-7 0 16,3 4 9-16,-3-6 3 0,0 3 0 0,0-2 0 0,0 1-23 0,0-1-4 15,0-1 0-15,-2-2-1 0,-4 2-24 0,9-5-11 16,0 0 10-16,0 0-10 15,3-3-32-15,0-2-12 0,6 0-2 0,0-3-635 16,3-3-127-16</inkml:trace>
  <inkml:trace contextRef="#ctx0" brushRef="#br0" timeOffset="12840.3035">14298 14637 1250 0,'0'0'35'0,"-2"8"9"0,-1 0-36 0,0 2-8 0,-3 1 0 15,3 2 0-15,-3 0 56 0,3 0 10 16,0 1 2-16,3 2 0 0,-3-1-27 0,3 1-5 16,3-2 0-16,-3 1-1 0,6-1-15 0,-3-4-2 0,3 3-1 0,0-5 0 15,2 0-6-15,4-2-2 0,-3-4 0 0,3-2 0 16,-3-2 16-16,3-1 3 0,0-5 1 0,0 0 0 16,-3-2 17-16,3-1 3 0,-6-2 1 0,0 0 0 15,0-1-5-15,0 4-1 0,-4-4 0 0,1 4 0 16,-3-3-8-16,-3 2-3 0,3 3 0 0,-2-2 0 15,-1-1-21-15,-3 3-4 0,3 0 0 0,-3 0-8 16,0 0-51-16,3-2-17 0,-3 2-3 0,3 0-860 16</inkml:trace>
  <inkml:trace contextRef="#ctx0" brushRef="#br0" timeOffset="13092.8848">14546 14126 1422 0,'-3'3'31'0,"3"-3"6"0,0 5 2 0,0 6 1 0,-3-1-32 0,3 1-8 15,-3 5 0-15,0-3 0 0,0 5 43 0,0 4 6 16,0-1 2-16,0 3 0 0,0-1-25 0,0 6-5 16,-3 1-1-16,6-1 0 0,-6-3 14 0,6 3 2 15,-3 0 1-15,3 0 0 0,3-2-10 0,-3-3-3 16,3 0 0-16,0 2 0 0,-3-2-24 0,3-3 0 0,3 0 0 15,0 0 0-15,0 0 0 0,-3-2 0 0,3-3 0 16,0 0 0 0,-1 0-33-16,1-6 1 0,0-2 0 0,0 0-507 0,0 0-101 0</inkml:trace>
  <inkml:trace contextRef="#ctx0" brushRef="#br0" timeOffset="13306.1">14450 14470 1490 0,'0'0'32'15,"0"0"8"-15,0 0 0 0,0 0 3 0,0 0-35 0,0 0-8 0,6 3 0 0,3-1 0 16,0 1 47-16,3 0 7 0,3-3 2 0,-3 0 0 16,3-3 0-16,0 0 1 0,2 1 0 0,4-4 0 15,0 1-29-15,0 0-7 0,3 0-1 0,0-1 0 16,-4-2-97-16,1 3-20 0,3-3-4 0,-3 0-1 0</inkml:trace>
  <inkml:trace contextRef="#ctx0" brushRef="#br0" timeOffset="15104.853">15534 14465 1339 0,'0'0'29'0,"0"0"7"0,0 0 0 16,-6 0 2-16,0 0-30 0,-3 0-8 0,0 0 0 0,0 2 0 0,0-2 16 0,-3 3 3 15,0 0 0-15,0-1 0 0,1-2-11 0,-1 6-8 16,0-4 12-16,0 1-12 0,3 0 13 0,-3 2-4 16,3-2-1-16,3 2 0 0,0 0-8 0,0-2 0 15,3 2 0-15,0 0 0 0,3 3-13 0,0-2 1 16,3 2 1-16,0-1 0 0,3 1-3 0,-3 0-1 15,6 0 0-15,0 0 0 0,0-3 15 0,3 6 0 16,-3-3 0-16,3-3 0 0,0 3 0 0,-4 0 0 16,-2-3 0-16,0 3 0 0,-6-8 13 0,9 6-1 15,-6 2 0-15,0 2 0 0,-6-2 30 0,0 0 6 16,0 0 0-16,-3 3 1 0,0-3 7 0,-3 2 0 0,1 1 1 0,-4-3 0 16,0 2-17-16,0 1-3 0,-3-6-1 0,3 3 0 15,0-3-5-15,0 1-2 0,0-1 0 0,0-2 0 16,3 2-20-16,1-5-9 0,-4 0 8 0,6 0-8 31,0 0-34-31,0-5-12 0,0-1-2 0,3 1-527 0,0-6-105 0</inkml:trace>
  <inkml:trace contextRef="#ctx0" brushRef="#br0" timeOffset="15346.7257">15662 14081 1188 0,'0'0'26'0,"3"8"6"0,-3-3 0 0,3 6 1 0,0 2-33 0,0 3 0 16,-3-3 0-16,0 6 0 0,0-1 48 0,0 3 2 15,-3 1 1-15,3 4 0 0,-3 1-7 0,3-1-2 16,0 6 0-16,-3-3 0 0,3 5 1 0,-3-2 0 16,0 0 0-16,0-3 0 0,0 0-11 0,0 0-3 15,0-2 0-15,3-1 0 0,-3-2-15 0,0 0-3 16,0-3-1-16,0 0 0 0,3 0-10 0,0-2 8 15,-3-1-8-15,3 1 8 0,-3-3-8 0,3-1-11 16,-3-4 3-16,0 2 0 16,3-5-29-16,-3 0-6 0,3-8-1 0,-3 3-464 0,3-1-92 15</inkml:trace>
  <inkml:trace contextRef="#ctx0" brushRef="#br0" timeOffset="15976.6096">15596 14605 1105 0,'0'0'24'0,"0"0"4"0,0 0 2 0,6-3 2 0,0 1-32 0,-3-1 0 0,3-2 0 0,0 5 0 16,0-6 33-16,3 1 0 0,0 3 0 0,0-6 0 15,0 2-15-15,3 4-3 0,0-6-1 0,-1 2 0 16,4-1 2-16,-3 1 1 0,3 4 0 0,-3-6 0 16,-3 2-17-16,6 4 0 0,-3-4 0 0,0 4 0 15,-3-1 10-15,0 3-2 0,2-3 0 0,-2 3 0 16,-3 3 7-16,-6-3 1 0,3 5 0 0,0 1 0 15,3 2 17-15,-3 0 4 0,-6 0 1 0,3 2 0 16,-3 1-29-16,0-1-9 0,-3 1 0 0,0 2 0 0,-3 3 11 16,6-3-11-16,-3 3 10 0,4 0-10 0,2 0 0 0,-3 0 0 15,3-3-8-15,-3 0 8 0,6 0 0 0,-3-2 0 16,-3-3 0-16,6 2 0 0,0-2 0 0,-1-2 0 16,-2-6-8-16,6 5 8 15,3-2-29-15,-9-3-3 0,0 0 0 0,9-6 0 0,3 1 32 0,-3-3 18 16,0 0-2-16,-3-2-1 0,0-1-5 0,3-2-1 15,0 2 0-15,-3-2 0 0,-3 2-1 0,0 1-8 16,0-1 12-16,0 3-4 0,-3 3 4 0,0 0 1 16,0-1 0-16,0 6 0 0,0 0 5 0,0 0 1 0,0 0 0 0,0 0 0 15,0 0-11-15,-3 6-8 0,0-1 12 0,0 3-12 16,0 3 0-16,3-4 0 0,3 4 0 0,0-3-12 16,0 0 12-16,3 2-11 0,0-2 11 0,0 0-10 15,2-2 0-15,1-1 0 0,-3 0 0 0,3-2 0 16,3 2-1-16,-3 0 0 0,0 1 0 0,0-4 0 15,3 1 11-15,-3-3 0 0,-3 0 0 0,0 3-8 16,3-6 24-16,-3 3 6 0,-3-3 1 0,-3 3 0 16,0 0 34-16,3-5 7 0,3 0 2 0,-6-3 0 15,3 3-6-15,-3-3-2 0,0 0 0 0,2-3 0 16,-2 1-22-16,3-1-4 0,-3-2 0 0,0 0-1 16,3-1-15-16,-3 1-2 0,3 0-1 0,0 0 0 15,0-1-13-15,0 1 11 0,0 0-11 0,3 0 10 16,-3 2-10-16,3 3 0 0,-6 0 0 0,3 3 0 15,-3 5 0-15,3-3-11 0,-3 3 11 0,0 0-12 16,0 0-17-16,6 3-4 0,0 2-1 0,0-2 0 16,3 5-26-16,-3-3-4 0,-3 0-2 0,3 3-525 15,0-5-105-15</inkml:trace>
  <inkml:trace contextRef="#ctx0" brushRef="#br0" timeOffset="16262.6623">16451 14039 1044 0,'-6'16'23'0,"6"-8"5"0,3 5 0 0,-3 0 1 0,0 6-29 0,0-1 0 16,0 3 0-16,0 0 0 0,0 3 53 0,0 3 5 0,-6-1 1 0,3 3 0 15,0 0-11-15,-3 0-3 0,0 1 0 0,0-1 0 16,0 2-1-16,0-1 0 0,0-4 0 0,0 0 0 16,3-2-12-16,-3 0-4 0,3 0 0 0,-3-3 0 15,3-2-19-15,-3-4-9 0,3 1 8 0,3 0-8 16,0-3-22-16,-3-2-10 16,3-3-1-16,0 0-448 0,3 0-90 0</inkml:trace>
  <inkml:trace contextRef="#ctx0" brushRef="#br0" timeOffset="16666.0202">16320 14481 1220 0,'0'0'27'0,"0"0"5"0,0 0 2 0,0 0 0 0,3-6-34 0,0 1 0 16,5 0 0-16,-2-1 0 0,0-1 32 0,3 1 0 15,0 1 0-15,3 0 0 0,3-1-17 0,-3 1-4 16,3 0-1-16,0 0 0 0,0 2 1 0,-4 0 0 15,-2 3 0-15,3 0 0 0,0 0 1 0,-3 3 1 16,0-3 0-16,-3 3 0 0,-6-3 1 0,9 5 0 16,-3 0 0-16,-3 0 0 0,-3-5-1 0,3 8 0 15,3 0 0-15,0-2 0 0,-6 4 1 0,0-2 0 16,3 3 0-16,0-3 0 0,-3 0-1 0,3-1 0 16,-3 1 0-16,3 0 0 0,3-2-13 0,-3 2 11 0,-3 2-11 0,6-2 10 15,2 0-10-15,1 0 0 0,-3 0 0 0,0-3 0 16,0 3 0-16,3 0 0 0,-3 0 0 0,0 3 0 15,-6-3 0-15,3-1 0 0,3-1 10 0,-3 2-10 16,-3 0 10-16,0 0-10 0,3 0 8 0,-3-1-8 16,0 1 30-16,-6 0 1 0,-3 0 0 0,0-2 0 15,3 1 22-15,-3 1 5 0,-6-2 1 0,4 2 0 16,-1 0-20-16,-3-3-4 0,3 3-1 0,-3-6 0 16,3 1-21-16,0 0-4 0,3-1-1 0,-3-2 0 31,3 0-36-31,0 0-8 0,3 0-2 0,6 0-890 0</inkml:trace>
  <inkml:trace contextRef="#ctx0" brushRef="#br0" timeOffset="17268.5039">17665 14512 1018 0,'0'0'22'0,"-6"0"5"0,-3-2 1 0,0 2 1 0,0 0-29 0,-3 0 0 0,6 0 0 0,-3 0 0 16,-2 0 71-16,-1 0 8 0,0 0 1 0,3 2 1 15,3-2-8-15,-3 0-1 0,-3 3-1 0,6 0 0 16,6-3-39-16,-6 5-7 0,-3 3-1 0,3 0-1 16,3 2 1-16,0 1 0 0,-3 2 0 0,0 0 0 15,3 3-6-15,-3 6-1 0,6-1 0 0,-3 0 0 0,-3 3-5 16,6-3-2-16,6 0 0 0,-3-2 0 0,0-1 5 0,3-2 1 16,0-3 0-16,3 0 0 15,0-5-16-15,-9-8 9 0,6 8-9 0,-6-8 8 16,15 6 15-16,0-6 2 0,-15 0 1 0,9-6 0 0,3-2 21 0,-3 0 4 15,-3-2 1-15,3-3 0 0,-6-1-12 0,-1 1-1 16,1-3-1-16,-3 3 0 0,-8-3-10 0,2 0-3 16,6 3 0-16,0-3 0 0,-6 3-5 0,0 2 0 15,0 1-1-15,0-1 0 0,3 1-29 0,-3-1-6 16,-3 3 0-16,3-3-1 16,6 4-119-16,0-1-23 0,0 2-5 0,0 1-453 0,3-3-91 0</inkml:trace>
  <inkml:trace contextRef="#ctx0" brushRef="#br0" timeOffset="17596.8391">17692 14507 1168 0,'-12'11'33'0,"15"-3"7"0,0 0-32 0,-3 2-8 0,-3 1 0 0,3-1 0 15,6 4 68-15,-3 1 11 0,-3 1 2 0,-6 0 1 16,-3 0-18-16,6 0-3 0,6 0-1 0,-3 0 0 16,-3 0-12-16,3-1-4 0,0-1 0 0,3-1 0 15,3 0-27-15,-3 0-5 0,0-5-2 0,3-2 0 16,3-1 6-16,-9-5 2 0,0 0 0 0,9 0 0 15,0 0 14-15,-1-5 2 0,-5-3 1 0,3-3 0 16,0-2-7-16,3 0 0 0,0-1-1 0,-3-2 0 16,-3 1-18-16,6 1-9 0,-3-1 10 0,3 4-10 15,0-2 8-15,-3 2-8 0,-3 1 0 0,3 4 0 0,0 1 8 16,-6 5-8-16,0 0 0 0,6 0 0 0,-6 0 0 16,0 0 0-16,3 5 0 0,0 6 0 0,0-3 0 0,3 5 0 15,-1-5-11-15,-2 5 11 0,0 0-17 0,3-2 4 16,-3 0 1-16,3-1 0 15,0-5-15-15,0 3-2 0,3 0-1 0,0-2 0 16,0-4-30-16,0 1-5 0,0-3-2 0,3-3 0 16,0 1-53-16,0-6-10 0,0-3-2 0,-1 0-507 15</inkml:trace>
  <inkml:trace contextRef="#ctx0" brushRef="#br0" timeOffset="17785.3201">18076 14161 1098 0,'0'0'24'0,"3"7"4"0,0 4 2 0,0 0 2 0,-3 2-32 0,3 5 0 0,-3 4 0 0,3-1 0 16,-3 3 33-16,0 2 1 0,0 3 0 0,0 0 0 15,-3 3 22-15,3 0 5 0,0-3 1 0,-3 0 0 16,3 0-22-16,-3 0-5 0,3-2-1 0,-3-1 0 16,3-2-22-16,0-3-4 0,0 3 0 0,3-6-8 15,-3-2-26 1,3 0-12-16,0-3-2 0</inkml:trace>
  <inkml:trace contextRef="#ctx0" brushRef="#br0" timeOffset="17952.5531">18058 14552 1179 0,'12'0'33'0,"-3"0"8"0,3 0-33 0,3 0-8 16,-1 0 0-16,4-3 0 0,6 1 70 0,-3-3 12 15,0-1 2-15,3 1 1 0,-4 0-37 0,1-1-7 16,0 1-1-16</inkml:trace>
  <inkml:trace contextRef="#ctx0" brushRef="#br0" timeOffset="19082.5572">5848 15753 1180 0,'0'0'26'0,"0"0"6"0,0 0 0 0,0 0 1 0,0 0-33 0,6 11 0 15,-6-1 0-15,3 4 0 0,0-1 14 0,0 3-4 16,0 5-1-16,0-3 0 0,-3 4 22 0,3-1 4 0,-3 3 1 15,3-3 0-15,-3 3-5 0,0-3-1 0,0-3 0 0,0 1 0 16,0-3-8-16,0 2-2 0,0-2 0 0,-3 0 0 16,3 2 0-16,-3-4-1 0,3 2 0 0,-3-6 0 15,3 3 11-15,-3-5 2 0,3 0 1 0,-3-2 0 16,3-6-1-16,0 0 0 0,0 0 0 0,0 0 0 16,0 0 4-16,0 0 0 0,0 0 0 0,0-6 0 15,0-2-10-15,0-5-2 0,0 0 0 0,3 0 0 16,0-3-24-16,0 0-9 0,3-3 0 0,0 4 0 15,3-4 9-15,-3-2 0 0,3 2-9 0,2 1 9 16,-2-1 0-16,3 3-11 0,-3-2 11 0,3 5-8 16,-3-1 8-16,3 4-12 0,3 2 12 0,-3 3-12 15,0 2 12-15,3 0 0 0,-4 6 0 0,4 0 0 16,-3 2 0-16,0 3 8 0,0 2-8 0,-3 1 11 16,0 2 0-16,0 3 0 0,-3-3 0 0,0 6 0 15,-3-6 1-15,3 0 0 0,-3 6 0 0,0-3 0 0,-3 0-12 0,0-3 10 16,0 0-10-16,-3 3 10 0,3 0-10 15,-3 0 0-15,3-3 0 0,0 0 0 16,3 0-28-16,-3-5-8 0,3-2-2 0,-3-1-557 16,0-5-111-16</inkml:trace>
  <inkml:trace contextRef="#ctx0" brushRef="#br0" timeOffset="19353.8771">6289 15949 981 0,'0'0'28'0,"-3"11"6"0,-3-3-34 0,3 0 0 0,0-1 0 0,0 4 0 16,-3 2 74-16,3 1 8 0,0-1 2 0,0 0 0 16,-3 6-35-16,6-4-6 0,-3 1-2 0,3 0 0 15,-3-3-10-15,6 3-3 0,3-5 0 0,-3-1 0 16,3 1-15-16,0-3-3 0,6-3-1 0,0 1 0 16,-7-4 12-16,4-2 3 0,6-2 0 0,-3-4 0 15,0 1 11-15,0-6 2 0,3 3 1 0,-3-5 0 16,-3 3 0-16,0-1 0 0,-3 0 0 0,3-2 0 15,-6 3-1-15,-1 2 0 0,4-3 0 0,-3 1 0 16,-3 4-9-16,-3-2-3 0,6 0 0 0,-6-2 0 16,0 4-38-16,0-1-8 0,3 1-2 0,-2-2-589 15,-1 0-119-15</inkml:trace>
  <inkml:trace contextRef="#ctx0" brushRef="#br0" timeOffset="19586.9077">6598 15595 1224 0,'-6'15'35'0,"6"-7"7"0,3 3-34 0,-3 2-8 15,3 11 0-15,-3-3 0 0,3 8 59 0,0 0 9 16,-3 3 3-16,0 0 0 0,3 2-19 0,-3 1-3 16,0-4-1-16,0 1 0 0,0 0-15 0,0 0-3 15,0-3-1-15,0 0 0 0,0-3-16 0,0 1-3 16,0-1-1-16,0-2 0 0,0-3-9 0,0-5 0 15,0 3 0-15,3-4 0 16,-3-4-42-16,0-3-10 0,0 3-3 0,0-6-666 16</inkml:trace>
  <inkml:trace contextRef="#ctx0" brushRef="#br0" timeOffset="19729.012">6506 15936 1231 0,'0'0'27'0,"0"0"5"0,9 0 2 0,-3 0 1 0,0 0-35 0,3 0 0 0,0-3 0 0,-1 3 0 16,4 0 32-16,3 0 0 0,-3-2 0 0,3 2 0 16,0-3-16-16,0-2-4 0,3 5-1 0,3 0-417 15,-4-6-83-15</inkml:trace>
  <inkml:trace contextRef="#ctx0" brushRef="#br0" timeOffset="20254.8982">7568 15409 1250 0,'0'0'35'0,"0"0"9"0,0 0-36 0,0 0-8 0,0 0 0 0,0 0 0 16,0 0 36-16,0 8 6 0,3 3 1 0,-3 5 0 16,0 2-11-16,0 3-1 0,3 3-1 0,0 0 0 15,-3 3 3-15,0-1 1 0,0 3 0 0,0 0 0 16,0 11 9-16,0-6 1 0,0 3 1 0,0 6 0 0,-3-4-15 0,0-2-3 15,3 0-1-15,-3 0 0 0,-2-2-10 0,2-3-1 16,0 2-1-16,0 3 0 16,0-5-5-16,0-6-1 0,-3-2 0 0,3 0 0 0,-3-6-8 0,3 4 8 15,0-9-8-15,3 0 8 0,0 0-17 0,0-5-4 16,-3-3-1-16,3-5-553 16,0 0-110-16</inkml:trace>
  <inkml:trace contextRef="#ctx0" brushRef="#br0" timeOffset="20798.3626">7741 15835 1224 0,'0'0'27'0,"0"0"5"0,0 0 2 0,-3 3 0 0,-3-3-34 0,3 5 0 16,-3-2 0-16,0 2 0 0,-3 0 56 0,0 3 4 0,1 0 0 0,-1 0 1 16,-3 3 10-16,3-3 1 0,3 2 1 0,-3 4 0 15,0-1-27-15,3 0-6 0,-3 0 0 0,6 1-1 16,3-1-14-16,-3 0-2 0,0 0-1 0,3 0 0 15,0 1-22-15,3-4 8 0,0 4-8 0,0 1 0 16,0 1 0-16,3-3 0 0,0-5 0 0,3 6 0 16,-3-4 0-16,3 1-8 0,6-6 8 0,0 3-8 15,-15-8 0-15,11 5 0 0,7 1 0 0,3-6 0 16,0 2-18-16,-3-4-3 0,-3-1-1 0,6 0 0 16,-1-5-34-16,-2 0-6 0,-6-2-2 0,3 2 0 15,-3 3-12-15,-3-3-4 0,0 2 0 0,-6-2 0 16,3 3 50-16,-3 0 10 0,0 2 1 0,-3-2 1 15,0 2 36-15,-3 3 7 0,3 0 2 0,0 0 0 0,0 3 39 16,0-3 8-16,-3 0 2 0,0 0 0 0,3 0-3 0,-3 0 0 16,-3 3 0-16,3-3 0 0,0-3 7 0,0 3 2 15,-3 0 0-15,0 0 0 0,3-5-16 16,0 2-3-16,-3-2-1 0,3-1 0 0,-3-1-15 0,6-4-3 16,0 0-1-16,0 1 0 0,-3-3-19 0,6-1-3 15,0 1-1-15,3 2 0 0,0-2-12 0,3 3 0 16,-3-1 0-16,3-2 0 0,3 5 0 0,-3 0 0 15,-3 3 0-15,0-1 0 0,-6 6 0 0,0 0 0 16,14 0 0-16,-2 6 0 0,-12-6-8 0,9 8 8 0,0-3 0 16,0 3 0-16,3 5-10 0,-6 0 10 0,-3 1-8 0,0-1 8 15,0 0 0-15,3 3 0 0,-3 0 0 0,-3-3 0 16,3 6 0-16,-3-6 0 0,3 3 0 0,-3-1 0 31,-3-1-28-31,3-6-1 0,0 0 0 0,3-3 0 16,0 5-58-16,-3-10-11 0,6 3-2 0,0-3-476 0,3 5-94 0</inkml:trace>
  <inkml:trace contextRef="#ctx0" brushRef="#br0" timeOffset="21396.643">8325 15960 966 0,'0'0'27'0,"0"0"7"0,0 0-34 0,-6 2 0 0,-3 1 0 0,0 2 0 15,3 1 88-15,0-1 10 0,-3 3 2 0,0 2 1 16,3-2-36-16,0 6-7 0,-3-4-2 0,3 1 0 15,0-1-27-15,3 4-5 0,-3-1-2 0,3-3 0 0,0 1-12 0,3-1-2 16,0-2-8-16,3 6 12 0,0-9-12 0,0 3 0 16,3 0 0-16,-3-3 0 0,3-5 0 0,-6 0 8 15,0 0 0-15,9 0 1 0,0-3 25 0,-3-2 5 16,0 0 1-16,-3 0 0 0,3-3-5 0,-3 0-1 16,0 0 0-16,0-3 0 0,-3 3-5 0,0-2-1 15,3-1 0-15,0 1 0 0,-3-4-13 0,6 6-3 16,-3-2-1-16,0-3 0 0,3 5-11 0,-3-3 0 15,2 3 0-15,-2-3 0 0,6 4 0 0,-3-1 0 16,-3 2 0-16,3-2 0 0,0 3 0 0,-6 5 0 16,0 0 0-16,0 0 0 0,9 0 0 0,-9 0 0 15,9 0 0-15,-9 0 0 0,0 0 0 0,9 8-11 16,0 0 3-16,-3 3 0 0,0-4 8 0,-6 4-10 16,3 0 10-16,-3-1-10 0,0 1 10 0,0-3 0 0,0 5 0 0,-3-2 0 15,3-1 0-15,0 1 8 0,0-1-8 0,3-2 0 16,-3 0 0-16,0-8 0 0,0 0 0 0,0 0 0 15,0 0 0-15,0 0 0 16,0 0 0-16,0 0-8 0,0 0 8 0,6-2 0 0,0-4 0 0,0 4 0 16,0-1 0-16,0-2 0 0,0-3 8 0,0 2-8 15,-1-1 0-15,4 1 0 0,-3-2 0 0,-3 3 0 16,-3 5 0-16,6 0 0 0,-6 0 0 16,0 0 0-16,0 0 0 0,9 0 0 0,0 5 0 0,-3-5-8 15,0 6 8-15,3-4-12 0,0 4 12 0,-3-4-12 16,3 1 12-16,-3-1-8 0,3 4 8 0,-3-6-8 15,3 2 8-15,-1-2-8 0,4 0 8 0,-3-2-8 16,0 2 8-16,0-6 8 0,-6 4-8 0,6-3 11 0,-6-1 16 0,3-2 3 16,-3 3 1-16,3 0 0 0,-6-3 3 15,0 5 1-15,0-7 0 0,0 4 0 16,-6-2-14-16,3 0-2 0,3 3-1 0,-6-3 0 16,3 0-36-16,0 0-7 0,-3 3-2 0,6 0-625 15,0-1-126-15</inkml:trace>
  <inkml:trace contextRef="#ctx0" brushRef="#br0" timeOffset="21667.8704">8822 15981 1123 0,'0'0'24'0,"3"10"6"0,-3-2 1 0,0 0 1 0,0 6-32 0,-3-4 0 0,3 1 0 0,-3 2 0 15,0-2 76-15,3 2 8 0,-3 0 3 0,0 0 0 16,0 0-11-16,3-2-3 0,-3 0 0 15,3-1 0-15,-3-2-27 0,3-3-6 0,0-5 0 0,0 0-1 16,0 0-4-16,0 0-1 0,0 0 0 0,0 0 0 16,0-5-21-16,3-3-4 0,0-2-1 0,3-4 0 31,-3-2-30-31,3-2-6 0,0-1-2 0,0-2 0 16,-4-5-12-16,1-1-2 0,3 4-1 0,3-7 0 0,-3 4 26 0,0 0 6 0,0-1 1 0,0-2 0 15,0 8-6-15,0 0-1 0,0-1 0 0,3 7-466 16,-3-4-94-16</inkml:trace>
  <inkml:trace contextRef="#ctx0" brushRef="#br0" timeOffset="22431.6961">9030 16060 1321 0,'-3'13'28'0,"3"-13"7"0,-3 6 1 0,0 4 2 0,3-2-30 0,-3 0-8 0,0 0 0 0,0-3 0 16,0 3 104-16,3-8 19 0,0 0 4 0,0 0 1 15,0 0-51-15,0 0-9 0,0 0-3 0,0 0 0 16,0 0-33-16,0 0-8 0,0 0 0 0,6-8-1 16,-3 3-1-16,3-3 0 0,0-5 0 0,3 2 0 15,-3 1-6-15,0-1 0 0,6-2-1 0,-3 0 0 16,3 0-15-16,-4-1 8 0,1 6-8 0,0-2 0 16,3-1 8-16,-3 3-8 0,0 3 0 0,0 0 0 15,0 2 0-15,0 0 0 0,0 3 0 0,-9 0 0 16,0 0-12-16,6 6-1 0,3 2-1 0,-6 0 0 15,3-1 4-15,-3 4 1 0,0 0 0 0,3 2 0 16,-6-3 9-16,3 1-8 0,2 2 8 0,-2-2-8 16,3-1-3-16,0 1 0 0,-3-3 0 0,3-3 0 15,3 3-18-15,0 0-4 0,-9-8-1 0,12 5 0 16,0-5-14-16,0 0-4 0,0 0 0 0,3-2 0 16,-3-1-1-16,2-5-1 0,-2 8 0 0,0-2 0 15,0-6-2-15,0 2-1 0,0-4 0 0,0 2 0 16,0 0-3-16,0-3 0 0,-3 3 0 0,5-2 0 0,-2 2 37 0,-6-3 7 15,0 1 2-15,-3 2 0 0,0 0 35 0,-3 0 7 16,-3 0 2-16,0 0 0 0,0 3 32 0,-3-6 6 16,0 8 2-16,0-2 0 0,-2 0-1 0,-4 2 0 15,3 1 0-15,0-1 0 0,0 3-23 0,0 3-5 16,0-1-1-16,3 1 0 0,0 2-28 0,-3 3-12 16,3 0 8-16,0 3-8 0,6-3 0 0,-3 5 0 0,3-5-14 15,0 2 5-15,3 4-6 0,0-1-1 0,3-3 0 0,-3 4 0 16,0-1-6-16,3 3-2 0,0 0 0 0,0-1 0 15,0 4 6-15,3-3 1 0,0 0 0 0,-3 2 0 16,0 3 17-16,0 1 0 0,0-4 0 0,-3 11 0 16,0-5 0-16,0 2 12 0,0 1-3 0,-6-6-1 15,3 3 29-15,-3-3 6 0,-3-2 1 0,3 2 0 16,-6-5 16-16,3 2 3 0,-3-2 1 0,0-3 0 16,0 6-17-16,-3-6-3 0,3 0-1 0,-3 0 0 15,0 1-25-15,0-6-5 0,1-3-1 0,-1 3 0 16,3-6-26-16,-6-2-6 0,3-2 0 0,0-6-644 15,0 0-128-15</inkml:trace>
  <inkml:trace contextRef="#ctx0" brushRef="#br0" timeOffset="22582.3673">8976 15587 1890 0,'0'0'41'0,"0"0"9"0,0 0 2 0,0 0 1 0,0 0-42 0,0 0-11 16,0 0 0-16,0 5-558 16,0 3-114-16</inkml:trace>
  <inkml:trace contextRef="#ctx0" brushRef="#br0" timeOffset="23360.0713">10328 15819 1541 0,'0'0'44'0,"0"0"9"0,0 0-42 0,0 0-11 0,0 0 0 0,0 0 0 15,0 0 34-15,0 0 5 0,-3 3 1 0,-3 0 0 16,3 7-32-16,0 1-8 0,-3 2 0 0,3 3 0 15,0 3 0-15,0 2 0 0,0 0 0 0,0 5 0 16,0-5 8-16,3 3 8 16,-3 0 0-16,6 0 1 0,0 0 7 0,-3-3 0 0,3 3 1 0,3-3 0 15,0-3-12-15,0 1-2 0,0-3-1 0,0 0 0 16,3-3-10-16,0-3 0 0,0-4 0 0,-1 4 8 16,4-7 4-16,-3-3 0 0,0 0 0 15,0-3 0-15,0-2 11 0,0-3 2 0,0-2 1 0,3-4 0 16,0-2-7-16,0 1-2 0,0-1 0 0,0-3 0 15,-4 1-7-15,4 4-2 0,-3 1 0 0,-3 0 0 16,0 2-8-16,0 3 0 0,0 1-12 0,-3 1 12 16,3-2-9-16,-3 3 9 0,-3 5 0 0,0 0 0 15,0 0-10-15,6 0 10 0,3 0-8 0,-3 0 8 16,0 5-11-16,0-2 11 0,0 0-13 0,3-1 5 16,-3 4 8-16,0-4-8 0,2 1 8 0,-2-1-8 15,0 1 8-15,3 0 0 0,-3-3 0 0,-6 0 0 0,0 0 0 16,6 0 0-16,-6 0 0 0,6-3 0 15,0 0 0-15,-6 3 0 0,6-2 0 0,-6 2 0 0,0-5 9 16,3-1-9-16,-3-2 12 0,0 3-12 16,0-3-20-16,0 3-12 0,0-8-1 0,-3 7-536 15,3-7-107-15</inkml:trace>
  <inkml:trace contextRef="#ctx0" brushRef="#br0" timeOffset="24326.4991">10756 15224 1195 0,'0'0'26'0,"3"8"6"0,-3 0 0 0,3 5 2 0,0 0-34 0,0 6 0 0,0 2 0 0,-3 3 0 16,3 2 60-16,0 1 4 0,-6 2 2 0,3 3 0 15,0 2-18-15,0 1-3 0,0-4-1 0,0 9 0 16,0-3-16-16,-3 3-3 0,0-1-1 0,-3 1 0 15,3-3 4-15,-3-2 1 0,3 2 0 0,-6-3 0 16,4-8-5-16,-1 6-2 0,3-5 0 0,0-4 0 16,0-1-2-16,0-1 0 0,3-8 0 0,-3 6 0 15,3-4-4-15,-3-4-2 0,3-3 0 0,0-3 0 16,0-5-2-16,0 0-1 0,0 0 0 0,0 0 0 16,0 0-1-16,6-5 0 0,-3-6 0 0,3 1 0 0,0-6-2 0,2 0-8 15,-2-3 12-15,6-2-4 0,0 8-8 0,-3-5 0 16,0-1-10-16,-3 3 10 0,3-2 0 0,-3 10 0 15,0-3 0-15,0 1 0 0,3 4 0 0,-6 1 0 16,-3 5 0-16,9-3 0 0,-3 6 0 0,3 0 0 16,0 5 0-16,-1-1 0 0,1 1-14 0,0 3 3 15,0-3 1-15,-3 0 0 0,3 5-1 0,3-2 0 16,0-3 0-16,-3 2 0 0,3-2 3 0,0-3 0 16,0-2 0-16,-1 0 0 0,4-1-7 0,-3-2-1 0,3-2 0 15,-3-1 0-15,0 0 7 0,0-2 1 16,0-3 0-16,-3-2 0 0,3-1 8 0,-3-2 8 0,-4 2-8 15,1-2 11-15,0 0 1 0,-3 0 0 16,0-1 0-16,-3 1 0 0,-3-3-4 0,0 3 0 16,-6 0 0-16,4 5 0 0,-4-3-8 0,0 3 0 0,0-2-12 0,0 4 12 15,0 4-14-15,0 2 5 0,3 2 1 0,-3 4 0 16,3 2-7-16,0 5-1 0,0 0 0 0,0 3 0 16,3 2 4-16,-3-2 0 0,3 3 0 0,3-1 0 15,-3 4 12-15,3-4-12 0,0 1 12 0,3 2-12 16,0-5 12-16,0 0-9 0,3 2 9 0,0-5-8 15,0-2 8-15,0-1 0 0,0-2 0 0,3-2 0 16,-3-1 0-16,3 0 0 0,0-5 0 0,0 0 0 16,0 0 12-16,3 0 5 0,-4-5 1 0,1-3 0 15,3 0-2-15,-3 0 0 0,0-2 0 0,0-4 0 16,3 1-6-16,0 0-2 0,-3 0 0 0,3-1 0 16,-3 1-8-16,-3 0 12 0,0 2-12 0,-3 1 12 0,0 2-4 15,0 0 0-15,2 3 0 0,1 2 0 0,-3 0 0 0,-3 3-8 16,0 0 12-16,9 3-4 0,0 0-8 0,-9-3 8 15,3 8-8-15,6-3 8 0,0 5-8 16,0 1-9-16,0 0 9 0,0-1-13 0,0 1 4 16,3-3 1-16,0 0 0 0,0 0 0 0,-1 0 8 0,1-3-12 15,3 0 12-15,-3-2-12 0,0-3 2 0,3 0 0 16,-3-3 0-16,0-2 0 0,3 0 0 0,-6-3 0 16,2-3 0-16,1 3 0 0,0-5 10 0,-3 2 0 15,0-2 0-15,-3-3 0 0,0 3 9 0,-3-6-9 16,3 9 12-16,-6-6-12 0,0 3 21 0,-3-1-2 15,0 1-1-15,-3 0 0 0,0 2 6 0,0 4 0 0,0 1 1 0,0 1 0 16,0 2-13-16,0 3-2 0,-3 3-1 0,0 2 0 16,4 6-9-16,-1 2 0 0,-3 0 0 0,6 0 0 15,-3 9 0-15,3-4 0 0,0 3 0 0,0 3-11 16,0-3 11-16,3 3 0 0,3-3 0 0,-3 0 0 16,3 3 0-16,0-3 0 0,3-2 0 0,0-6 0 15,0 0-16-15,0-2 1 0,2 0 1 0,4-6 0 16,0 5-69-1,3-7-13-15,0 2-4 0,9-2-439 0,0-3-88 0</inkml:trace>
  <inkml:trace contextRef="#ctx0" brushRef="#br0" timeOffset="24699.8016">12274 15883 1760 0,'0'0'39'0,"0"0"8"0,0 0 1 0,0 0 1 0,0 0-39 0,0 0-10 0,0 8 0 0,3 0 0 16,0 2 40-16,-3 1 7 0,0 2 1 0,3 0 0 16,-3 1-16-16,3-1-2 0,-6 0-1 0,3 0 0 15,0-5-11-15,0 6-2 0,0-4-1 0,0-2 0 16,0-3-15-16,0-5 9 0,0 0-9 0,0 0 8 15,0 0-29-15,0 0-7 0,0 0 0 0,6-5-579 16,0-6-115-16</inkml:trace>
  <inkml:trace contextRef="#ctx0" brushRef="#br0" timeOffset="24983.2671">12477 15359 1515 0,'0'0'33'0,"0"0"7"0,0 0 2 0,6 3 1 15,-3 2-35-15,0 3-8 0,0 3 0 0,-3-4 0 16,3 7 29-16,-3-1 4 0,-3 0 1 0,3 0 0 16,-3 6-10-16,0-1-3 0,3 1 0 0,-3 2 0 0,-3 0 11 0,3 6 3 15,0-6 0-15,0 8 0 0,-3 0-9 0,0 3-2 16,3 0 0-16,3 2 0 0,-3-2-3 0,3 0-1 16,-3-1 0-16,3-2 0 0,0-2-7 0,0-3-1 15,0 2-1-15,0 1 0 0,6-6-11 0,-3-3 0 16,0 1 0-16,0-6 8 0,3 3-8 0,0-6 0 15,3-2-12-15,0-2 12 0,-3-1-15 0,6-5 5 0,-1-3 1 16,-2 1 0-16,3-4-1 0,0 1 0 0,0-5 0 0,3 2 0 31,-3-3-47-31,-6 3-10 0,3-3-1 0,0-2-732 0</inkml:trace>
  <inkml:trace contextRef="#ctx0" brushRef="#br0" timeOffset="25118.6938">12560 15878 1249 0,'0'0'27'0,"0"0"5"15,6 2 2-15,3 1 2 0,-9-3-28 0,9 0-8 0,0-3 0 0,0 1 0 16,-3-4-10-16</inkml:trace>
  <inkml:trace contextRef="#ctx0" brushRef="#br0" timeOffset="25284.7553">12179 15518 1436 0,'0'0'32'0,"0"0"6"0,-3 8 2 0,3-3 0 0,0 6-32 0</inkml:trace>
  <inkml:trace contextRef="#ctx0" brushRef="#br0" timeOffset="25714.7077">13581 15872 1558 0,'0'0'34'0,"0"0"7"0,0 0 2 0,0 0 1 0,0 0-35 0,0 11-9 16,0-3 0-16,0 2 0 0,0-2 21 0,0 6 3 16,0 4 0-16,0-5 0 0,0 3 19 0,0-3 4 15,-3 3 1-15,3-2 0 0,-3-1-8 0,0-5-2 16,0 5 0-16,0-2 0 0,3-3-9 0,-3-1-1 15,0-1-1-15,3-6 0 0,0 0-16 0,0 0-3 16,0 0-8-16,0 0 12 16,0 0-108-16,3-6-23 0,0-1-4 0</inkml:trace>
  <inkml:trace contextRef="#ctx0" brushRef="#br0" timeOffset="26072.4924">13849 15719 1608 0,'0'0'45'0,"0"0"11"0,0 0-44 0,-3 5-12 0,-3-2 0 0,0 2 0 16,3-2 72-16,-6-1 13 0,3 1 3 0,-3 2 0 16,0 1-35-16,-2-4-6 0,-1 4-2 0,3 2 0 15,-3-3-19-15,3 0-4 0,0 0-1 0,0 1 0 16,0-1-11-16,3-2-2 0,-3 2-8 0,9-5 12 15,-3 11-12-15,3-6 0 0,-3 3-9 0,3 2 9 0,0-2-15 0,3 0 3 16,-3 5 1-16,6-2 0 0,0-3 3 0,0 3 0 16,3-1 0-16,0 1 0 0,0-3 8 0,0 0-8 15,-3 2 8-15,3-2-8 0,-3 3 8 0,3-1 0 16,-6 1 0-16,2-3 0 0,-2 2 0 0,0-2 14 16,-3 3-3-16,0-3-1 0,0 0 10 0,0 5 3 15,-3-2 0-15,0-1 0 0,-2-2 1 0,2 0 1 16,-3 0 0-16,0 0 0 0,0-3-10 0,0 0-3 15,0-2 0-15,0-3 0 16,-3 0-40-16,3-3-8 0,3-4-1 0</inkml:trace>
  <inkml:trace contextRef="#ctx0" brushRef="#br0" timeOffset="26184.9027">13712 15465 2168 0,'-6'10'61'0,"3"1"15"0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9T19:23:44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5702 6572 1162 0,'0'0'25'0,"0"-5"6"0,-6 0 1 0,3-3 1 0,-3 2-33 0,-3 1 0 15,0 3 0-15,-2-4 0 0,-1 1 40 0,3 2 2 16,-3 1 0-16,0-1 0 0,0-2-3 0,-3 2-1 16,3 3 0-16,-6 0 0 0,3 0 5 0,-5 5 1 15,-1-2 0-15,0 2 0 0,0 3-24 0,3-2-4 16,-3 4 0-16,1 1-1 0,-1-3-15 0,-3 5 0 16,3 3 0-16,-3 0 0 0,3 2 0 0,1 1 0 15,-1-1 8-15,0 3-8 0,-3 0 0 0,3 3 9 16,0 3-9-16,1-1 8 0,-4 1 5 0,6-1 1 0,0 1 0 15,3 2 0-15,0 0-14 0,3-3 8 0,0 6-8 16,7 0 0-16,2 0 0 0,0 2 0 0,3 0 0 0,0 3 0 16,6 3 0-16,-1-3-10 0,4 0 10 0,3 0-8 15,3 0 8-15,0-2 0 0,3-1 0 16,0-2-8-16,0-3 8 0,3-3-8 0,2-2 8 0,1 0-8 16,3-3 8-16,-3-2 0 0,3-1 0 0,-1-2 0 15,7-3 0-15,3 0 0 0,-3-2 0 0,2 0-8 16,1-3 8-16,-3-6 0 0,-1 4 0 0,4-6 0 15,0 0 12-15,-3-3-1 0,5-5-1 0,-5-3 0 16,0 1 7-16,3-3 2 0,-4-3 0 0,-2-3 0 16,0 1 10-16,-3-6 3 0,-1 0 0 0,-2-2 0 15,-3-4-6-15,-3 1-1 0,0-5 0 0,-6 0 0 16,0-1-1-16,-4 1-1 0,-5-1 0 0,0 4 0 16,-3-4 0-16,-3 3 0 0,-5 3 0 0,2-2 0 15,-6-4-9-15,0 1-2 0,-3-1 0 0,-6 1 0 16,-3-3 0-16,0 3-1 0,-5-3 0 0,-1 2 0 15,0 3 2-15,-3 1 1 0,1-1 0 0,-1 3 0 0,3 0 2 16,3 0 0-16,-2 7 0 0,2-1 0 0,3 1-3 16,-3 1 0-16,-3 0 0 0,7 3 0 15,-4 2-2-15,3 0-1 0,-3 5 0 0,3 1 0 0,1 2-10 0,-1 2 8 16,3 4-8-16,0-1 8 0,0 6-8 0,3-1 0 16,1 4 0-16,-1 2 0 0,3 0-10 0,0 0-4 15,3-3-1-15,0 8 0 16,0 0-119-16,3 6-24 0,-3-3-5 0</inkml:trace>
  <inkml:trace contextRef="#ctx0" brushRef="#br0" timeOffset="897.4034">5878 7551 1306 0,'0'0'28'0,"0"0"7"0,0 0 1 0,0 0 1 0,0 0-29 0,0 0-8 0,3-5 0 0,6 5 0 16,0 0 0-16,3 0 0 0,-4 5 0 0,7-2-8 16,0 2 8-16,6 3 0 0,-3 0 0 0,3 3-8 15,0-3 8-15,2 2 0 0,1 3 0 0,-3 1-8 16,3-1 8-16,3 0 0 0,-1 6 0 0,1-4-8 16,3 4 8-16,0 2 0 0,0 0-9 0,2 0 9 15,1 6 0-15,3-3 0 0,2 0 0 0,-2-1 0 16,3 4 0-16,-3-3 0 0,-1 2-9 0,4 1 9 15,3-4 0-15,2 4 11 0,1 2-2 0,3 3 0 16,2 2-9-16,1 3 10 0,-4 3-10 0,7-3 10 16,0 0-10-16,-1 0 0 0,-2 3 0 0,2-6 8 15,10 3-8-15,-4-3 0 0,-5 6 0 0,0 0 0 16,-4 2 0-16,4 0 0 0,2 3 0 0,-5-5 0 16,2 0 0-16,1 0 0 0,3-1 0 0,-4-2 0 15,1 0 0-15,2 0 0 0,1 3 0 0,5 0 0 0,1 2 8 0,-1 0-8 16,-2-2 12-16,-1 0-4 0,1-1-8 0,2-4 8 15,-2-1-8-15,2-2 8 0,1 2-8 0,2-2 0 16,-2 3 0-16,-1-1 0 0,7 3 0 0,-1-3 0 16,4 1 9-16,-4-3-9 0,4-1 0 0,-4-4 8 15,1-1-8-15,2 1 0 0,4-4 0 0,-4 4 8 16,0-6-8-16,1 0 0 0,-4-2 0 0,7-1 0 16,2 1 0-16,0 2 0 0,-2-5 0 0,-1 5 0 15,1 0 0-15,-1 3 0 0,4-3 0 0,2 0 0 16,-3 0 0-16,4-2 0 0,-1 0 0 0,3-1 8 15,1-2-8-15,-4 0 0 0,0-3 0 0,1 0 9 0,-1 0-9 0,4 3 0 16,-1-2 0-16,0 1 0 0,-2-1 0 0,-1-4 0 16,3 1 8-16,-2 2-8 0,2-2 0 0,0-1 0 15,-5 1 0-15,2-3 0 0,0 0 0 0,1 2 0 16,-1 1 0-16,-2-3 0 0,-4 2 0 0,6 1 0 16,4 0 8-16,-1-3-8 0,-6 5 0 0,4-5 0 15,-1 2 8-15,-2-2-8 0,2 3 0 0,-3-3 0 16,-2 0 9-16,2 0-9 0,-5-3 0 0,2 3 9 15,-3-3-9-15,1 0 0 0,-1 3 0 0,-2-2 8 16,-4 2-8-16,-2-3 8 0,-1 3-8 0,1 2 8 16,-4-2-8-16,1 0 0 0,-4 0 0 0,-2 3 8 15,-3-6 0-15,-1 3-8 0,-2 0 12 0,-1 0-447 16,1 0-89-16</inkml:trace>
  <inkml:trace contextRef="#ctx0" brushRef="#br0" timeOffset="1769.91">15308 10176 824 0,'-3'16'18'0,"3"-8"4"0,3 5 1 0,-3 3 0 0,0 2-23 0,0 1 0 15,0-1 0-15,0 6 0 0,3 0 38 0,-3 8 3 16,2-1 1-16,-2-4 0 0,3-1 6 0,0 1 2 15,-3-3 0-15,3-3 0 0,-3-3-12 0,3-2-2 16,-3 0-1-16,3-3 0 0,-6-2 2 0,3 0 1 16,0-4 0-16,0-1 0 0,-3-4 6 0,3 4 2 0,0-4 0 15,0-2 0-15,-3 0 7 0,0 0 2 0,3-2 0 16,-3-4 0-16,1-2-15 0,-1 1-4 0,0-1 0 16,0-3 0-16,3-5-16 0,-3 0-3 0,0 0-1 0,3-2 0 15,3-1-16-15,-3-4 10 0,3-1-10 16,0-3 8-16,0 1-8 0,0 2 0 0,2 5 0 0,1-2 0 15,-3 0 0-15,3 3 0 0,3-1 0 0,0 3 0 16,0 3 0-16,0 0 0 0,0 2 0 0,0 1 0 16,0 2 0-16,3 0 0 0,-6 2 0 0,-6 6 0 15,12-2 0-15,0 2-11 0,-12 0 11 0,0 0-8 16,14 2 8-16,-2 4 0 0,-12-6 0 0,12 10-8 16,-3 1 8-16,0 2 0 0,-3 0 0 0,-3 3 0 15,0-3 0-15,-3 3 0 0,3 0 0 0,-3 3 0 16,-3-1 0-16,3 1 0 0,-3-1 0 0,3 3 0 15,-3-2 0-15,3-1 8 0,-3-2-8 0,0-2 0 0,3 1 0 16,0-1 8-16,0-4-8 0,3 1 0 0,-3-3 0 0,0-8-8 16,0 0 0-16,6 8 0 15,-6-8-54-15,6 2-10 0,3-2-3 0,0-2-716 16</inkml:trace>
  <inkml:trace contextRef="#ctx0" brushRef="#br0" timeOffset="2072.1371">15683 10194 1080 0,'-3'14'24'0,"0"-1"4"0,0 0 2 0,0-2 0 0,-3 2-30 0,3-3 0 0,0 4 0 0,0-1 0 16,0 0 47-16,0 3 3 16,0-3 1-16,3 6 0 0,0-3-24 0,3 2-5 15,0-2-1-15,0 0 0 0,0-3-8 0,3 0-1 0,3-2-1 0,-3 0 0 16,3-3 2-16,-1-3 1 0,1 0 0 0,0-2 0 15,3-1-1-15,0 1 0 0,-3-3 0 0,3-3 0 16,-3-2 18-16,3-3 3 0,-3 0 1 0,-3 0 0 16,0-2 20-16,-3-1 4 0,3-2 1 0,-6 2 0 15,0-2 5-15,0 2 2 0,3 1 0 0,-3-1 0 16,-3 1-27-16,0-1-6 0,-6 3-1 0,3 0 0 16,-3 3-16-16,0-3-3 0,-3 5-1 0,3-2 0 15,0 2-13-15,0 1-8 0,0 2 8 0,3 2-661 16,0 1-125-16</inkml:trace>
  <inkml:trace contextRef="#ctx0" brushRef="#br0" timeOffset="2609.6965">15959 10366 964 0,'0'0'21'0,"3"6"5"0,0-1 1 0,0 3 0 0,0 2-27 0,0-2 0 0,0 0 0 0,-3 3 0 15,-3 0 66-15,3-4 8 0,3 1 2 0,-3 0 0 16,3 0-19-16,-3-2-3 0,3-1-1 0,0 0 0 15,0 0-6-15,-3-5-2 0,0 0 0 0,0 0 0 16,3 6 5-16,-3-6 1 0,0 0 0 0,0 0 0 16,3-6 16-16,0-1 3 0,-3-1 1 0,-3-3 0 0,0 0-15 0,3-2-4 15,-3 0 0-15,3 0 0 0,-3-3-14 0,0 0-3 16,6 3-1-16,-3-3 0 0,0 0-19 0,0 3-4 16,0 0-1-16,3-1 0 0,-3 6-10 0,3 0 0 15,0-2 0-15,0-1 8 0,0 6-8 0,3 0 0 16,0-1 0-16,0 1 0 0,0-3-18 0,3 6 1 15,-9 2 0-15,9-3 0 16,3 3-57-16,-3-3-11 0,0 1-3 0,-9 2-544 16,11 5-110-16</inkml:trace>
  <inkml:trace contextRef="#ctx0" brushRef="#br0" timeOffset="3107.314">16162 10382 966 0,'0'0'27'0,"0"0"7"0,3 11-34 0,-3-1 0 0,3 4 0 0,-3-6 0 15,0 0 72-15,0-8 7 0,0 0 1 0,0 0 1 16,0 0-7-16,0 0-2 0,0 0 0 0,0 0 0 16,0 0-6-16,0 0-2 0,0 0 0 0,0 0 0 15,0 0-29-15,0-8-7 0,3 0 0 0,-3-6-1 16,3 1-12-16,-3 0-3 0,6-3 0 0,-3 0 0 16,0 3-12-16,3 0 0 0,0-6 8 0,-1 6-8 15,4 0 0-15,-3 2 0 0,0 1 0 0,3 4 0 16,0-2 0-16,-3 3 0 0,0 0 0 0,-6 5 0 15,0 0 0-15,12 0 0 0,-3 0 0 0,-9 0 0 16,0 0 0-16,9 8 0 0,3 0-8 0,-3 0 8 0,-3 2 0 16,0 3 0-16,-3 1 0 0,0-4 0 0,2 1 0 0,-5-1 0 15,3 1 0-15,-3 0 0 16,3-1 0-16,-3 1 0 0,-3-3 0 0,3 0 0 16,0 2 0-16,0-5 9 0,0-5-9 0,0 0 8 0,0 0 0 0,0 0 0 15,0 0 0-15,3-5 0 0,-3 3 4 0,3-4 0 16,3-4 0-16,-3-1 0 0,3 1-12 0,-3-4 12 15,0 1-12-15,3 2 12 0,3 1-12 0,-6-3 8 16,3-1-8-16,0-1 8 0,3 4-8 0,0 0 8 16,-6 1-8-16,3 2 8 0,0 0 0 0,0 3-8 15,0-3 12-15,-6 8-4 0,0 0-8 0,9 0 8 16,-3 2-8-16,2 4 8 0,-5-1-8 0,6 3 0 16,-3 0 0-16,3 2 0 0,-3 4 0 0,-3-1 0 15,3-3 0-15,0 1 0 0,0 2 0 0,0 0 0 16,-3 6 0-16,3-6 8 0,0-2-8 0,3-1 0 0,-3 4 0 15,0-1 0 1,0-5-37-16,0 2-3 0,3-2-1 0,-3-2-536 0,2-4-107 0</inkml:trace>
  <inkml:trace contextRef="#ctx0" brushRef="#br0" timeOffset="3707.9369">16695 10255 1037 0,'6'-31'29'0,"-3"25"7"0,-3 6-28 0,-3 6-8 0,3-6 0 0,0 0 0 15,0 0 77-15,0 0 15 0,-9 7 2 0,0-1 1 16,9-6-31-16,0 0-5 0,-6 8-2 0,-3 0 0 16,3 0-20-16,3-1-4 0,-3 4-1 0,3 0 0 0,-3 5-12 15,3-3-4-15,0 3 0 0,3 2 0 0,-6 1-4 0,6-1 0 16,3-5-1-16,3-2 0 0,-3 0-11 0,3-1 12 16,0-2-12-16,0 0 12 0,3-3-4 0,3 1 0 15,-3 2 0-15,0-8 0 0,8-3-8 0,-8-2 0 16,-3-3 0-16,3-3 8 0,3 1 0 0,-3-1 0 15,-6 3 0-15,0-3 0 0,0-4 0 0,3-1 0 16,3 2 0-16,-6 7 0 0,-6-1-8 0,0 0 12 16,6 2-12-16,0 1 12 0,-3 5-12 0,0 0 12 15,0 0-12-15,0 0 12 0,6-3-12 0,-6 3 0 16,0 0 0-16,6 3 8 0,0 5-8 0,0 3 0 16,-9-3 0-16,6-1 0 0,3 1 0 0,3 0 0 0,-1 0 0 0,-2-2 0 15,0-1 0-15,3 0 0 0,3 0 0 0,0-5 0 16,-3-2 0-16,0-4 0 0,3 1 0 0,0 0 0 15,0-3 0-15,0 0 0 0,-3-5 0 0,2 0 0 16,4-6 0-16,-3 1 0 0,-6-1 0 0,3-2 0 16,3 2 0-16,0-7-11 0,-3-1 11 0,0-4-8 15,-3-1 8-15,0 3 0 0,3-6 0 0,-3 1 0 16,-6-3 0-16,0 0 8 0,3 0-8 0,0 2 0 16,-6 1 0-16,0 0 8 0,0 5-8 0,3-3 0 15,3 8 0-15,-6 0 0 0,0 3 0 0,0 3 0 16,6 2 0-16,-3 5 0 0,-3 0 0 0,0 4-8 15,3 1 8-15,0 4 0 0,0 2 0 0,-3 0 0 16,-3 2-8-16,3 6 0 0,0 3 0 0,-3 2 0 16,3 6-5-16,0 2-1 0,0 3 0 0,0 2 0 15,3 6 14-15,0 2-12 0,-3 8 12 0,3 3-12 16,3-5 12-16,0 5 0 0,-3-3 0 0,6 1 0 16,0-1 8-16,3-5-8 0,0-2 12 0,0-6-12 0,0 0 16 0,2 0-3 15,1-5-1-15,0-3 0 0,0 0-12 0,3-2 9 16,3-1-9-16,-3-2-556 15,0 0-116-15</inkml:trace>
  <inkml:trace contextRef="#ctx0" brushRef="#br0" timeOffset="4044.9407">17373 10173 1404 0,'-15'13'31'0,"15"-13"6"0,3 8 2 15,3-2 0-15,-3 2-31 0,3-3-8 0,-3 3 0 0,3 0 0 16,0 2 75-16,0 4 13 0,-3-6 4 0,3 2 0 16,3 1-41-16,0-1-8 0,-3 1-2 0,-3-1 0 15,0 1-23-15,3-3-5 0,0 3-1 0,-3-3 0 0,0-3-12 0,3 0 9 16,0-2-9-16,-6-3 8 16,0 0-52-16,5-3-10 0,4-5-2 0</inkml:trace>
  <inkml:trace contextRef="#ctx0" brushRef="#br0" timeOffset="4150.1539">17471 9985 1190 0,'0'0'33'0,"0"0"9"0,0 0-34 0,0 0-8 16,0 0 0-16</inkml:trace>
  <inkml:trace contextRef="#ctx0" brushRef="#br0" timeOffset="4489.251">17570 10078 1292 0,'0'0'28'0,"0"0"7"0,0 0 1 0,0 0 0 0,0 0-36 0,6 3 0 0,3-1 0 0,0 4 0 16,-1-6 39-16,1 0 1 0,0 0 0 0,3 0 0 15,6 0-7-15,-6 0-1 0,-6 0 0 0,6 2 0 16,3-2-14-16,-3 3-3 0,-12-3-1 0,9 3 0 15,2 2-5-15,-2-3-1 0,-3 4 0 0,0-1 0 16,-6 3 3-16,3 3 0 0,0-4 0 0,-6 4 0 16,-6 2 8-16,6-2 1 0,0-1 1 0,3 4 0 15,-3-1 9-15,0 0 2 0,-5 0 0 0,5 1 0 16,3 1-8-16,-6 7-2 0,3-6 0 0,0-3 0 16,6 3-8-16,3-6-2 0,-6-2 0 0,0-8 0 0,9 8-12 0,-1 0 11 15,4-3-11-15,-3 1 10 0,-9-6-10 0,12 5 8 16,0-2-8-16,3-1 8 0,-3 1-8 0,6-3 0 15,-3-3 0-15,2 1 0 16,1-4-50-16,-3 1-6 0,0 2 0 0,-3-2-505 16,3-3-101-16</inkml:trace>
  <inkml:trace contextRef="#ctx0" brushRef="#br0" timeOffset="4805.523">18061 10160 1591 0,'0'0'35'0,"0"0"7"0,-3-3 2 0,3 3 0 0,-6 0-35 0,0-2-9 15,-3 2 0-15,3 0 0 0,0 2 57 0,-3 1 10 0,3 0 1 0,-3 2 1 16,-3 0-29-16,6 3-7 0,1 0-1 16,-1 0 0-16,0 3-12 0,0-1-2 0,3 1-1 0,0-1 0 15,3 1-8-15,-3 0-1 0,3-1-8 0,3-2 12 16,3 0-12-16,0 0 0 0,-3-3 0 0,3 1 0 16,2-1 0-16,1-3 0 0,0 1 0 0,0-6 0 15,0 1 0-15,0-3-10 0,0-1 0 0,0 1 0 16,-3 0 10-16,3-3 0 0,0 0-9 0,-3 2 9 15,0 1 0-15,3-3 0 0,-3 3 0 0,0 0 0 16,-3-1 0-16,-3 6 0 16,0 0 0-16,0 0 0 0,0 0 0 0,0 0 0 0,0 0 0 0,0 0 0 15,0 0 9-15,2 6-9 0,1-1 10 0,3 0-10 16,-3 1 0-16,3 1 0 0,-3 1 0 0,6-2 0 16,-3 2 0-16,6 0-8 0,-6-3 8 0,6 0-601 15,0 0-113-15</inkml:trace>
  <inkml:trace contextRef="#ctx0" brushRef="#br0" timeOffset="5043.1298">18347 9763 1000 0,'0'19'22'0,"0"-11"5"0,0 5 1 0,0 0 0 0,3 3-28 0,-3 2 0 0,0 4 0 0,0 1 0 16,0 4 60-16,3 2 8 16,0 0 0-16,-3 0 1 0,3 0-12 0,-3-5-2 0,0-3-1 0,2-2 0 15,-2 2-31-15,3 0-7 0,-3 3 0 0,0-3-1 16,3-2-15-16,-3-6 8 0,0 0-8 0,0-2-443 16,0-3-92-16</inkml:trace>
  <inkml:trace contextRef="#ctx0" brushRef="#br0" timeOffset="5297.2762">18314 10128 1630 0,'0'0'36'0,"0"0"7"0,6-2 1 0,3-1 3 16,0 0-38-16,-3-2-9 0,3 5 0 0,-1-3 0 0,1 3 29 0,0 0 4 15,0 0 1-15,3 3 0 0,-3 0-24 0,0-1-10 16,0 4 8-16,0 2-8 0,0-1 8 0,0 1-8 15,0 3 8-15,0-3-8 0,0 0 12 0,-3 5-4 16,-1 0 0-16,1 3 0 0,0-3 16 0,-3 1 4 16,0-1 0-16,0 0 0 0,0 0-1 0,-3-2 0 15,3 0 0-15,0-1 0 0,-3 1-17 0,3-1-10 16,-3-2 12-16,3 0-12 0,0-3-10 0,-3-5-9 16,6 6-1-16,-6-6-569 15,0 0-114-15</inkml:trace>
  <inkml:trace contextRef="#ctx0" brushRef="#br0" timeOffset="5921.9563">18728 10115 1242 0,'0'0'35'0,"0"0"9"0,-6 0-36 0,0 5-8 0,0 3 0 0,0-5 0 16,-3 2 115-16,3-2 21 0,0 5 4 0,-3 0 0 16,3 0-40-16,3 0-9 0,-3 2-2 0,0-2 0 15,0 3-55-15,0 2-11 0,3 0-3 0,3-2 0 16,0-3-20-16,0 0 8 0,3 2-8 0,0-5 0 16,0 1 0-16,3-1 8 0,-3 3-8 0,3-3 0 0,-6-5 8 15,9 6-8-15,-3-1 8 0,3-2-8 0,0 2 0 0,-3-5 0 16,3-5 0-16,-3 5 0 0,3-3 0 0,-3-2 0 15,0 2 0-15,2-5 8 0,1 0-8 0,-3-3 11 16,0 4-11-16,3-1 12 16,-3 0-12-16,0-6 0 0,3 1 0 0,-3 0 0 0,0 5 0 0,0 0 0 15,-3 0 0-15,3 3 8 0,0 2-8 0,-6 3 10 16,6-2-10-16,0 4 10 0,0 1-10 0,0 2 0 16,0 3 0-16,0 0 0 0,-1 0 0 0,1 3 0 15,0-1 0-15,0 1 0 0,0-3 0 0,0 0 0 16,-3 0 0-16,3 5 0 0,-3-3 0 0,0 1 0 15,3 0 0-15,-3-4 0 0,0 1 0 0,0 0 0 0,3 0 0 16,-3 0 0-16,0-2 0 0,-3-6 0 0,6 5 0 0,-6-5 8 16,0 0-8-16,0 0 12 0,0 0-12 0,6 0 12 15,0-5-12-15,0-1 10 0,0-2-10 0,0-2 10 16,-3-1-10-16,3 1 0 0,0-1 0 0,-1 0 0 16,-2-2-10-16,6-3-4 0,-6 0-1 0,6 1 0 15,-3-4 3-15,3 3 0 0,-3 6 0 0,3-1 0 16,-3 0 3-16,3 3 1 0,-3 0 0 0,3 3 0 15,-9 5-1-15,6-5 0 0,3 5 0 0,0 3 0 16,-3-1 1-16,0 6 0 0,-1 0 0 0,1 3 0 16,3-3 8-16,-3 2 14 0,3 3-3 0,-3 3-1 15,0-2 6-15,3 1 2 0,0 1 0 0,-3 3 0 16,3-1-8-16,3 1-2 0,-3-3 0 0,3 2 0 16,0-2-105-16,-1 0-22 0,4-3-4 0</inkml:trace>
  <inkml:trace contextRef="#ctx0" brushRef="#br0" timeOffset="7142.9504">20371 10083 1476 0,'0'0'32'0,"0"0"8"0,0 0 0 0,0 0 1 0,0-5-33 16,-3 0-8-16,-3-1 0 0,0 1 0 0,6-3 45 0,-6 3 7 15,3-3 2-15,-3 3 0 0,3-1-29 0,0 1-5 16,-3 2-2-16,0 1 0 0,0 2 6 0,-3 0 0 0,3 2 1 0,-3 1 0 15,0 2-10-15,0 3-3 0,0 3 0 0,4 2 0 16,-1 0-12-16,-3 3 9 0,3 3-9 0,3-1 8 16,-3 3-8-16,3 1 8 0,0-1-8 0,0 0 8 15,3 0-8-15,0-2 12 0,3 2-12 0,0-3 12 16,3 1-12-16,0-3 12 0,0 2-12 0,3-5 12 16,0 1-12-16,2-4 8 0,1-2-8 0,0-3 8 15,3 1-8-15,0-6 0 0,3-3 0 0,3-2 0 16,0-3-17-16,-1-3 1 0,1-2 0 0,3-3 0 15,3 3-28 1,-3-3-6-16,-1-2-1 0,1 2 0 16,0 0 7-16,0-3 2 0,-6-2 0 0,3 3 0 0,-7-1 32 0,1 1 10 0,0 2 0 0,-6 0 0 15,0 3 0-15,-3-1 0 0,0 4 0 0,0-1 0 16,-6 1 0-16,0 2 9 0,0 0 1 0,-6 2 0 16,3 4 4-16,-3-3 1 0,0 5 0 0,0 2 0 15,-3 1-2-15,3 2 0 0,-3 3 0 0,0 3 0 16,0-1-1-16,1 1 0 0,2 2 0 0,0 3 0 0,0 2 0 15,3-2-1-15,3 0 0 0,-3 3 0 0,3-6-11 0,0 3 0 16,3 0 0-16,3 0 8 0,0-3-8 0,0-3 8 16,0 4-8-16,2-6 8 0,1 2 0 0,0-2 0 15,0-3 0-15,0 1 0 0,0-1 4 0,0-2 0 16,0-1 0-16,-3-2 0 0,-6 0 11 0,6-2 2 16,-6 2 1-16,6-6 0 0,-3 1 14 0,3 0 4 15,-3-3 0-15,0 0 0 0,0 0-16 0,0-3-4 16,-3 1 0-16,6-1 0 0,-3 1-8 0,0-4-1 15,0 4-1-15,0-3 0 0,-1-1-6 0,4 1 0 16,-3 2-8-16,3 1 12 0,-3 2-12 0,3 0 0 16,-3 0 0-16,3 5 0 0,-6 3 0 0,6-2 0 15,-6 2 0-15,6 2 0 0,0 4-12 0,0-1 4 0,3 3 8 0,-3 5-13 16,3-2 4-16,0 2 1 0,-3-2 0 0,0 2 0 16,0-3 8-16,3 4 0 0,-3-1 0 0,-1-3 0 15,-2 1 0-15,3 0 0 0,0 2 0 0,-3-3 0 16,0 1 0-16,0 0 0 0,3-3 0 0,-3 2 0 15,3-5 0-15,-3 1 11 0,-3-6-3 0,0 0 0 16,0 0 5-16,0 0 1 0,0 0 0 0,6 0 0 16,3 0 4-16,-3-8 1 0,3 2 0 0,-3-4 0 15,3-1-6-15,0-2-1 0,0 0 0 0,0 0 0 16,2-3-12-16,1 0 0 0,0 0 8 0,0 0-8 16,0 0 0-16,-3 0 0 0,3 6 0 0,-3-1 0 15,-3 1 0-15,0 4 0 0,0 4 8 0,0-1-8 16,3 6 0-16,-3-1-15 0,0 4 3 0,-1 2 1 15,1 2 11-15,0 1-13 0,-3 2 5 0,3 0 8 0,-3 0-8 16,0 1 8-16,0 1 0 0,0-1 0 16,0 2 0-16,0-1 0 0,0 1 0 0,0-2 0 15,0-1-99-15,3 0-18 0,3-2-4 0,-6-3-1 0</inkml:trace>
  <inkml:trace contextRef="#ctx0" brushRef="#br0" timeOffset="7728.321">21546 10009 1664 0,'0'0'47'0,"0"0"11"0,0 0-46 0,0-5-12 16,0 0 0-16,0 5 0 0,-3-6 54 0,3-2 9 16,0 8 1-16,0-5 1 0,0 0-10 0,-3 0-3 15,-2 2 0-15,5 3 0 0,0 0-52 0,-9-5 0 16,0 2 0-16,0 0 0 0,-3 6 0 0,3-3 19 16,-3 5-3-16,0-2-1 0,-3 2-7 0,3 3-8 15,0 0 11-15,0 0-11 0,1 0 0 0,2 0 0 16,6 5 0-16,-3-2 0 0,3 2 0 0,3-3 0 15,0 4 0-15,9-4 0 0,-3 4-9 0,3-4 1 16,-1 3 0-16,4-2 0 0,0-1 8 0,3 4-12 16,-3-6 12-16,0 2-12 0,0-2 12 0,0 3 11 0,-3-1-3 15,0-2 0-15,-3 3-8 0,-3-3 0 0,0 0 0 0,0 2 0 16,-3-2 0-16,0 0 0 0,-6 3 0 0,3-6 0 16,0 6 27-16,-6-3 3 0,0 0 1 0,3-3 0 15,-3 3 5-15,0-3 2 0,0 0 0 0,0-2 0 16,0-3-20-16,0 3-4 0,0-6-1 0,3 3 0 31,0-5-34-31,3-3-7 0,-3 0-2 0,1-3-647 0,2-2-130 0</inkml:trace>
  <inkml:trace contextRef="#ctx0" brushRef="#br0" timeOffset="7970.0503">21689 9626 1183 0,'6'18'33'0,"-3"-7"8"0,-3 2-33 0,0 3-8 16,0 0 0-16,3 2 0 0,-3 6 58 0,0 2 10 15,0-2 1-15,0 3 1 0,-3 2-14 0,3 0-2 16,-3 3-1-16,0-1 0 0,-3 1-30 0,3 0-7 16,0 0 0-16,-3-3-1 0,3-3-5 0,0 3-1 15,0-5 0-15,0-3 0 0,3 0-9 0,0 1 12 16,0-1-12-16,0-3 12 0,3-2-12 0,-3-3-11 15,3 3 3-15,0-5-489 16,0-3-98-16</inkml:trace>
  <inkml:trace contextRef="#ctx0" brushRef="#br0" timeOffset="8677.0735">21591 10160 1062 0,'0'0'23'0,"0"0"5"0,0 0 0 0,3-5 3 0,0-1-31 0,-3 6 0 0,9-2 0 0,-3-4 0 16,3 1 31-16,0 3 0 0,3-4 0 0,3 1 0 15,-1 0 1-15,1-1 0 0,6 1 0 0,-3 0 0 16,0 2-18-16,0 1-3 0,0-4-1 0,-1 6 0 16,4-2-10-16,-6-1-14 0,0 0 3 0,3 3 1 15,-3 0 10-15,-3 0 0 0,0 3 0 0,0-3 0 16,-4 3 12-16,-2-1-3 0,-6-2 0 0,6 6 0 15,0-1-9-15,-3 0 12 0,-3 0-12 0,0 3 12 0,-3 0 0 0,0 0 1 16,0 3 0-16,-3-1 0 0,-3 1 17 0,6 2 3 16,-5 0 1-16,2 1 0 0,0-1-11 0,-3 3-3 15,6-3 0-15,-3 0 0 0,3 0-5 0,0-2-2 16,0 0 0-16,6-1 0 0,0 1-13 0,0-3 9 16,-3 0-9-16,6 0 8 0,-3-3-8 0,6 0 0 15,-3 0 9-15,-6-5-9 0,0 0 0 0,12 0 0 16,-1-2 0-16,-2-1 0 0,0-2 0 0,0 0 0 15,3-3 0-15,-3-3 0 0,0-2 0 0,0 2-8 16,0 3 8-16,-3-2 0 0,3 2 0 0,-6 0 0 16,3 0 0-16,-3 3 0 0,0 2 0 0,-3 3 12 15,0 0-4-15,0 0 0 0,0 0 6 0,6 3 2 0,-6-3 0 0,3 8 0 16,-3-1 2-16,5 1 1 0,-2 0 0 0,0 3 0 16,3 0-11-16,0-1-8 0,0 1 12 0,-3-1-12 15,6-2 8-15,0 3-8 0,-3-3 0 0,0 2 0 16,3-4 8-16,0 2-8 0,3-3 0 0,-3 0 0 15,0-2 0-15,0-1 0 0,0 1 0 0,-9-3 0 16,8 0 0-16,1 0 0 0,0 0 0 0,-6-3 0 16,-3-2 15-16,0 5-4 0,6-3-1 0,0-2 0 15,-3-3 8-15,0 0 2 0,0-2 0 0,0 2 0 16,6-5 0-16,-6-1 1 0,-3-2 0 0,9 1 0 16,0-1-7-16,-3 0-2 0,0 0 0 0,0 3 0 15,-3 0 8-15,6 2 2 0,-6 0 0 0,0 3 0 16,0 3-10-16,0 0-3 0,2 2 0 0,-5 3 0 0,0 0-9 15,0 0 0-15,0 0 0 0,6 5 0 16,0 3 0-16,-3 0 0 0,3 3 0 0,-3-3 0 16,9 5 0-16,-9-2 0 0,0-1 0 0,3 1 0 0,0-1 0 0,0 4 0 15,0-6 0-15,0 2 8 0,3-5-8 0,0 1 0 16,0-1 0-16,-9-5-11 16,9 0-39-16,6-3-8 0,-4-2-2 0,1-3-547 15,6-2-109-15</inkml:trace>
  <inkml:trace contextRef="#ctx0" brushRef="#br0" timeOffset="8928.1683">22728 9589 1235 0,'0'0'35'0,"0"0"8"0,0 0-35 0,0 5-8 0,-6-3 0 0,3 6 0 16,0 3 56-16,-3 5 10 0,0 0 2 0,0 0 0 15,3 5 2-15,0 0 1 0,-3 3 0 0,3 2 0 16,-2 3-8-16,5-2-2 0,-6 2 0 15,0 3 0-15,6-1-10 0,-6 1-3 0,3 0 0 0,0 0 0 16,-3-1-26-16,6-2-6 0,3 1 0 0,-3-4-1 16,0-2-15-16,0 0 9 0,6-3-9 0,0 0 8 15,3-2-8-15,-3-1 0 0,-1 1 0 0,1-6 0 32,0 0-24-32,0 0-4 0,3-2-1 0,-3-3 0 0,-3 0-18 0,0-3-3 0,3-2-1 15,-6-3-524-15,0 0-105 0</inkml:trace>
  <inkml:trace contextRef="#ctx0" brushRef="#br0" timeOffset="9132.8678">22424 9967 1616 0,'0'0'36'0,"9"0"7"0,3 0 1 0,-3 3 1 0,3-3-36 0,3-3-9 15,6-2 0-15,3 2 0 0,0 0 71 0,2 1 12 16,4-4 2-16,-3 1 1 0,3-3-47 0,-1 3-10 16,-2 0-1-16,3-1-1 0,-3 1-27 0,-3 0 0 15,-1 2 0-15</inkml:trace>
  <inkml:trace contextRef="#ctx0" brushRef="#br0" timeOffset="11994.9804">16174 11607 1098 0,'0'0'24'0,"0"0"4"0,6-5 2 0,-6 5 2 0,3-5-32 0,-3-1 0 0,3-2 0 0,0 3 0 15,0-3 60-15,-3 3 5 0,0-3 2 0,0 0 0 16,0 0-1-16,0 0 0 0,-3 0 0 0,0 0 0 16,3 3-10-16,-3-3-3 0,0 3 0 0,-3 0 0 15,0-1-25-15,0 4-4 0,-3-1-2 0,0 3 0 16,0-3-14-16,0 3-8 0,0 3 8 0,-3 0-8 15,3 2 0-15,-3 3 0 0,1 0 0 0,-1 0-8 16,0 5-2-16,3 0 0 0,-3-2 0 0,6 5 0 16,0-1 0-16,3 4 0 0,-3-3 0 0,6 2 0 15,3-2 10-15,0 0-12 0,3 0 12 0,-3-3-12 16,6 3 12-16,-6-8-10 16,6 0 10-16,0 0-10 0,3 0 10 0,-1-5-8 0,4 2 8 0,-3-5-8 15,3 0 8-15,6-5-8 0,-3-3 8 0,6-3-8 16,-3-2-9-16,-1-3-2 0,1-3 0 0,0 1 0 15,0-3-33-15,-3 0-8 0,3-3 0 0,-1-3-1 16,1-2-36-16,-3-3-7 0,-6 1-2 0,0-4 0 16,0 1 58-16,0-1 11 0,-6 1 2 0,3 5 1 0,-6 0 34 0,0 2 0 15,0 6 0-15,-1 3 0 0,-2 2 0 0,0 3 0 16,-2 2 0-16,-1 3 9 0,3 8 0 0,0 0 0 16,-6-3 0-16,6 3 0 0,0 0-9 0,-3 8 0 15,-3 0 0-15,3 3 0 0,0 5 14 0,0 5 1 16,0 3 0-16,-3 5 0 0,0 3 7 0,3-6 2 0,3 1 0 15,0-1 0-15,-3 3 3 0,0-2 1 16,0-1 0-16,0 3 0 0,3-2 16 0,-3 4 3 0,0-2 1 0,0 1 0 16,3-4 0-16,0-5 1 0,-6 0 0 0,3-5 0 15,0-3-10-15,3-2-3 0,-3 0 0 16,6-3 0-16,-3-1-4 0,0-1 0 0,0-6-1 0,0 0 0 16,0 0-4-16,0 0-1 0,6-6 0 0,3-1 0 15,-3-7-13-15,3 4-2 0,-3-4-1 0,6-1 0 16,-3 1-10-16,0 1 0 0,0-3 0 0,-1 3 8 15,1 2-8-15,3 4 0 0,-3-4 0 0,0 6 0 16,0-1 0-16,-3 1 0 0,0 2 0 0,0 3 0 16,-6 0 0-16,3 0 0 0,3 3 0 0,-3 2 0 15,-3-5 0-15,0 8 0 0,3 0 0 0,-3 3 0 16,3-1 0-16,0 1 0 0,-3 2 0 0,0-2 0 16,3 2 0-16,0-2 0 0,0 2 0 0,0-3 0 0,3 1 0 0,0 0 0 15,0-3 0-15,0 2 0 0,2-5-9 0,1 1 9 16,0 2-12-16,0-6 12 0,0-2-23 0,0 0 3 15,3 0 0-15,0-5 0 16,-3 0-6-16,3-3-1 0,0-3 0 0,0 1 0 0,2-1 11 0,-2 0 1 16,-3-2 1-16,0 3 0 0,3-1 14 0,-3 0-12 15,-3 1 12-15,-3 2-12 0,3 0 12 0,0 3 0 16,-6-1 0-16,0 6 0 0,-3-5 0 0,3 5 0 16,0 0 12-16,0 0-12 0,-9 0 0 0,3 3 0 15,6-3 0-15,0 0 0 0,0 8 0 0,-3 0 10 16,3 2-10-16,0 1 12 0,0-1-12 0,0 4 0 15,3-4 0-15,3 3 8 0,0-2-8 0,3 0 0 0,0-1 0 0,0 1 0 16,0-6 0-16,3 3 0 0,-1-3 0 0,-2 1 8 16,0-4-8-16,0-2 0 0,9-2 0 0,-3-4 8 15,-6 4 6-15,0-4 1 0,3-2 0 0,-3 0 0 16,0 1 10-16,0-4 3 0,-6 0 0 0,-1 3 0 16,1-2 10-16,0 2 2 0,-9-3 1 0,6 3 0 15,0 0-9-15,-2 0-1 0,-7 1-1 0,0-1 0 16,0 0-18-16,3 2-3 0,0-2-1 0,-3 3 0 15,0 0-8-15,3-3-16 0,3 3 4 0,3-1 1 16,-3 1-57-16,6 0-11 16,0-1-2-16,0 4-779 0</inkml:trace>
  <inkml:trace contextRef="#ctx0" brushRef="#br0" timeOffset="12761.6578">17019 11419 1162 0,'0'0'25'0,"-3"6"6"0,-3 2 1 0,0 0 1 0,3 0-33 0,-3-1 0 16,0-1 0-16,0 2 0 0,-3 0 36 0,6 0 1 15,3 0 0-15,0-3 0 0,0 3-17 0,0-8-4 16,6 8-1-16,3 0 0 0,0 0-15 0,0-1 9 16,-3-1-9-16,3 2 8 0,6-3-8 0,-3 6 0 15,-3-1 0-15,0-2 8 0,3 0-8 0,-3 3 0 16,-4-3 0-16,1 2 8 0,-3-2 5 0,0 0 1 15,0-3 0-15,-3 3 0 0,-9 0 44 0,6 0 9 16,3 0 1-16,-3-3 1 0,-2-2 0 0,-4 2 0 16,6-2 0-16,3-3 0 0,0 0-24 0,-9 3-5 0,0-1 0 0,9-2-1 15,0 0-19-15,0 0-4 0,0 0-1 0,0 0 0 16,0 0-15-16,0 0 0 16,0 0 0-16,0 0-10 0,6-5-1 0,3 0 0 0,6-1 0 0,-4 1 0 15,-2 0-3-15,6-1-1 0,3-1 0 0,0-1 0 31,-3 0-17-31,3 0-3 0,0-3-1 0,2 1 0 16,1-1 2-16,-3 0 0 0,-9-2 0 0,6 5 0 0,3-5 17 0,-6 2 3 0,-6 1 1 0,3-1 0 16,-3 3 13-16,-6 0 0 0,0-2 0 0,-3 5 0 15,-6-3 8-15,3 2-8 0,6 6 12 0,-9 0-12 16,-6 0 14-16,6 0-4 0,0 3-1 0,3 0 0 16,0 5 6-16,-3-1 1 0,-3 4 0 0,6-3 0 15,3 3-2-15,0 2 0 0,-6 3 0 0,9-3 0 0,3 0-14 16,0 0 0-16,-3 1 8 0,0-1-8 15,0-3 0-15,6 1 0 0,3-3 0 0,3-3 0 0,-12-5-16 0,15 3-7 16,6-1-1-16,-3-2 0 16,-3 0-44-16,2-2-10 0,1-1-2 0,0-2 0 15,3 0-6-15,-6-1-2 0,-3-2 0 0,0 3 0 16,0 0 21-16,-3 2 4 0,-9 3 1 0,6-2 0 0,2 2 50 16,-8 0 12-16,3 2 0 0,-3-2 0 0,3 5 55 0,0 3 13 15,0 0 4-15,0 3 0 0,-6-1 18 0,0 1 4 16,3 0 1-16,3-3 0 0,-3 2-18 0,3 1-3 15,-3-1-1-15,0-2 0 0,6 3-17 0,-3-3-4 16,-6 0-1-16,6 0 0 0,-3-8-7 0,0 0-2 0,0 0 0 0,0 0 0 16,0 0-17-16,9-3-3 0,-3-2-1 0,-3-1 0 15,0-4-11-15,0-1-2 0,6-2-8 0,-3-3 12 16,3 0-12-16,0-2 0 0,3 2 0 0,3 0 0 16,-1 0 0-16,-5 0 0 0,-3 3 0 0,3 2 0 15,9 4 0-15,-9-1 0 0,-6 0 0 0,3 5 0 16,3 0-12-16,-9 3-3 0,0 0 0 0,0 0 0 15,0 0 7-15,6 8 8 0,-3 0-13 0,0 5 5 16,-6 1 8-16,6-1 0 0,3 3 0 0,-3 2-8 16,0 1 8-16,0-1 0 0,0 4-9 0,3-4-638 15,3 3-127-15</inkml:trace>
  <inkml:trace contextRef="#ctx0" brushRef="#br0" timeOffset="13336.8637">18993 11364 1228 0,'0'0'35'0,"-6"0"7"0,-3 0-34 0,3 0-8 0,-3 0 0 0,0 3 0 15,0-1 63-15,0-2 10 0,-3 5 3 0,0-2 0 16,-3 0-18-16,3-1-3 0,3 4-1 0,-2-1 0 16,-1 0-13-16,0 1-2 0,0 1-1 0,-3 1 0 15,6 0-38-15,-6 6 0 0,3-4 0 0,0 1 0 16,6-1 0-16,0 4 0 0,0-1 9 0,6 0-9 15,0 0 0-15,3 3-12 0,0-3 0 0,3 1 0 0,0-1 12 16,-3 0 0-16,3 0 0 0,0-2 0 0,0-1 0 0,0 4 13 16,0-4-2-16,-3 1-1 0,0-1-10 0,-3 1 12 15,0 0-12-15,-3 2 12 0,0-5 30 0,0 2 6 16,-3-2 2-16,3 3 0 16,-3-3 1-16,0 2 0 0,-3-2 0 0,0-2 0 0,0 2-27 0,3-6-4 15,1 1-2-15,-4-1 0 0,3 1-18 0,0 0 8 16,0-6-8-16,3 0 0 15,0-2-88-15,3 0-24 0,0-6-4 0</inkml:trace>
  <inkml:trace contextRef="#ctx0" brushRef="#br0" timeOffset="13697.8204">18900 11472 1064 0,'-3'11'30'0,"3"-11"6"0,-3 11-28 15,0-1-8-15,3 1 0 0,-3 2 0 0,3-3 49 0,0 4 9 0,0-1 2 0,0 3 0 16,3-3-5-16,0 0-1 0,0-2 0 0,3-1 0 16,0 1-14-16,3-3-2 0,0-3-1 0,0 1 0 15,0-1-7-15,3 0-2 0,-3-5 0 0,3-3 0 16,3 1 6-16,-4-3 1 0,-2-1 0 0,3-2 0 16,3 0-20-16,-3-5-4 0,-3 0-1 0,3 0 0 15,0-1-2-15,0 1 0 0,0-3 0 0,0 3 0 16,-4 0-8-16,-2 2 8 0,0-2-8 0,-3 3 8 15,0 2-8-15,0 2 0 0,0-2 0 0,-3 8 0 16,0 0 0-16,0 0 8 0,0 0-8 0,0 0 8 0,0 0-8 16,0 11 0-16,0 0 0 0,0 2 0 0,0 0 0 15,0-2 0-15,0 4 0 0,-3 1 8 0,3 0-8 0,0 0 0 16,3-3 0-16,-6 1 0 0,3 1 0 0,3-1 0 16,0-4 0-16,0-2 8 0,-3 0-8 0,6 0 0 15,0-3-12-15,3-5 12 16,0 0-76-16,-3-2-7 0,3-1-1 0</inkml:trace>
  <inkml:trace contextRef="#ctx0" brushRef="#br0" timeOffset="13937.0429">19418 11462 1265 0,'0'0'36'0,"0"0"8"0,0 0-36 0,0 0-8 15,0 0 0-15,0 0 0 0,-6-3 98 0,0 3 18 0,-3 0 3 0,3 3 1 16,0 2-61-16,-3 0-12 0,4 3-3 0,-1 0 0 15,0 3-24-15,0-1-4 0,3 4-2 0,0-1 0 16,0 0-5-16,3 3-1 0,0-3 0 0,3 0 0 16,0 1-8-16,0-1 0 0,3-3 0 0,3 1 8 15,-1-3-8-15,1 0 8 0,3 0-8 0,3-3 8 16,0 0-8-16,3-5-14 0,-3-2 3 0,0-1 1 16,3-2-10-16,2-3-1 0,-2 0-1 0,0-5 0 15,3 0-123-15,-3-3-25 0,0 0-5 0</inkml:trace>
  <inkml:trace contextRef="#ctx0" brushRef="#br0" timeOffset="14336.7281">19725 11004 939 0,'0'0'20'0,"0"0"5"0,0 0 1 0,0 0 1 0,0 0-27 0,0 0 0 16,0 0 0-16,0 0 0 0,3 11 32 0,-3-1 2 15,0 6 0-15,-3 0 0 0,3 5 3 0,0 0 1 16,0 6 0-16,-3-1 0 0,3 3 8 0,0 6 2 15,0-1 0-15,0 0 0 0,-3 4 0 0,3-4 1 16,-3 0 0-16,3 1 0 0,-3-1-4 0,0-2-1 16,0-3 0-16,3 3 0 0,-3-6 3 0,0 3 0 15,0-2 0-15,0-1 0 0,0-5-8 0,3 1-2 16,-3-1 0-16,0-3 0 0,3-2-5 0,0-5 0 0,0-1-1 16,-3-2 0-16,0 0-12 0,3-8-3 0,0 0 0 0,0 0 0 15,0 0 1-15,0 0 0 0,9-5 0 0,-3-3 0 16,3 0-17-16,-3-5 0 0,0 0 0 0,0-3 0 15,3 0 0-15,0 0 8 0,0-3-8 0,-3 6 10 16,5-3-10-16,-5 0 0 0,3 3 0 0,3 0 0 16,-3 0 0-16,0 2 0 0,0 3 0 0,-3 3 0 15,0 2-17-15,0 1-3 0,-3-1 0 0,-3 3 0 16,3 5 20-16,3 3 0 0,-3 3 0 0,0-1 0 16,0 1-14-16,0 2 1 0,-3 3 0 0,0 0 0 15,3 0 38-15,-3 0 8 0,3 0 2 0,0-6 0 16,-3 3-35-16,3 1-11 0,3-1 0 0,-3-3-651 15,2 1-130-15</inkml:trace>
  <inkml:trace contextRef="#ctx0" brushRef="#br0" timeOffset="14889.8684">21165 10993 1429 0,'0'0'31'0,"0"0"6"0,-3 6 2 0,0 4 2 0,3 1-33 16,-3 2-8-16,3 3 0 0,0 3 0 16,-2 2 20-16,2 0 3 0,-3 0 0 0,3 0 0 0,0 6-3 0,0-1 0 15,-3 6 0-15,3 5 0 0,0 0 0 0,0 3-1 16,-3-3 0-16,0 2 0 0,3-4 5 0,-3-1 2 15,3-2 0-15,0-3 0 0,-3-3-10 0,3-2-1 16,0 0-1-16,0 0 0 0,0-3-14 0,0 0 0 16,0-5 0-16,0 0 0 15,3-3-37-15,-3-2-11 0,3-6-1 0,-3-5-453 16,0 0-90-16</inkml:trace>
  <inkml:trace contextRef="#ctx0" brushRef="#br0" timeOffset="15642.9802">21094 11414 885 0,'12'11'19'0,"-6"-6"4"0,3 0 1 0,0 1 2 0,0-1-26 0,3 0 0 0,2-2 0 0,-2-1 0 16,0-2 39-16,3-2 2 0,0-1 1 0,3-5 0 16,-3 0-1-16,3-5 0 0,-4 0 0 0,1-6 0 15,-3 1 30-15,3-3 5 0,3-1 2 0,-3-1 0 16,-3 1-14-16,-3-1-2 0,3 2-1 0,-3 2 0 15,-1 0-16-15,-2 4-3 0,0-1-1 0,0 0 0 16,-6 3-17-16,3 5-3 0,0 0-1 0,0 0 0 16,0 3-12-16,-3 5-8 0,0 0 8 0,0 0-8 15,3 5 0-15,0 5 0 0,-6 1 0 0,3 2-8 16,0 3 8-16,0 5-12 0,0 3 12 0,0 5-12 0,-3 3 12 0,0 2-8 16,3-2 8-16,-3 2-8 0,0-2 8 0,3-3 0 15,-6 0 0-15,3-2 0 0,0-3 0 0,0-1 14 16,-3-4-3-16,4 2-1 0,-1-5 15 0,0 0 3 15,-3 0 1-15,3-3 0 0,3-2 0 0,-3-3 0 16,3-1 0-16,0-7 0 0,0 0-5 0,0 0-2 16,0 0 0-16,3-5 0 0,3 0-10 0,0-3-3 15,-1-3 0-15,-2 3 0 0,3-2-9 0,0 2 12 16,0-3-12-16,0 3 12 0,0-2-12 0,0 2 0 16,-3 3-12-16,3-1 12 0,-3 1-9 0,-3 5 9 15,9 0 0-15,-3 0 0 0,0 3-12 0,3 2 4 0,-3 0 8 0,3 1-13 16,0-1 5-16,0 3 8 0,3-3-13 0,-1 3 5 15,4 0-12-15,-3-3-3 0,6 1 0 0,-3-1 0 32,0 0-28-32,6-2-5 0,-3-1-2 0,2-2 0 15,1-2-17-15,0-4-3 0,-3 4-1 0,0-3 0 16,0-3 11-16,-1 0 1 0,-2 0 1 0,0 0 0 0,-3 0 55 0,0 3 11 0,-6-1 0 0,-3 1 0 16,-3-3 0-16,0 3 8 0,-9 2-8 0,6-2 0 15,-6 5 42-15,0-3 3 0,0 3 1 0,-3 3 0 16,0 2 13-16,1 0 2 0,-1 1 1 0,0 2 0 15,3 0-11-15,0-1-3 0,0 1 0 0,3 0 0 16,0 3-15-16,3-3-3 0,-3-3-1 0,3 0 0 16,3 3-14-16,3-2-3 0,-3-6-1 0,3 8 0 15,-3-8 1-15,9 2 0 0,0-2 0 0,3 0 0 16,-6 0-12-16,6-2 0 0,-3 2 9 0,6-3-9 16,-7 0 0-16,4 1 8 0,-3-1-8 0,-3 0 0 0,3 3 0 0,0 0 8 15,-9 0-8-15,6 0 0 0,-6 0 0 0,3 3 0 16,-3-3 0-16,12 3 0 0,-6 2 0 0,-6-5 0 15,6 3 0-15,0-1 0 0,0 1 0 0,0 0 0 16,-6-3 0-16,6 5 0 0,3-5-12 0,-3 2-1 16,2 1 0-16,1-3 0 15,3 3-49-15,-3-3-10 0,0 0-1 0,3-3-503 16,0 3-100-16</inkml:trace>
  <inkml:trace contextRef="#ctx0" brushRef="#br0" timeOffset="15881.4355">22222 11062 1388 0,'0'0'39'0,"0"0"9"0,-3 8-38 0,0 3-10 0,0 2 0 0,3 0 0 16,-3 3 25-16,-3 5 3 0,3 0 1 0,0 3 0 16,-3 5 31-16,3 6 5 0,-3 2 2 0,3 2 0 15,0 1-16-15,0 0-3 0,-2-3-1 0,2-3 0 16,3-2-15-16,-3-3-4 0,3 0 0 0,-3-2 0 15,6-3-16-15,-3-1-3 0,3-2-1 0,0 1 0 16,-3-6-41-16,2-1-9 0,1-1-2 0,-3-6 0 16,0 0-56-16,0-8-11 0,0 0-2 0,0 0-1 15</inkml:trace>
  <inkml:trace contextRef="#ctx0" brushRef="#br0" timeOffset="16000.7725">22052 11462 922 0,'0'0'26'0,"9"2"6"0,3 1-32 0,0 0 0 16,3-1 0-16,3-2 0 0,3 0 19 0,6-2-3 16,2-4 0-16,1 1 0 0</inkml:trace>
  <inkml:trace contextRef="#ctx0" brushRef="#br0" timeOffset="17636.4511">17221 12721 849 0,'-11'-5'18'0,"11"5"4"0,0 0 1 0,0-5 2 0,0-1-25 0,-3-2 0 0,0 3 0 0,3-3 0 16,3 3 25-16,-3-3 0 0,-3 3 0 0,3-3 0 0,0 2 7 0,0 1 2 15,3 0 0-15,-3-3 0 0,0 3 30 0,0 5 7 16,6-6 1-16,-6 6 0 16,-3-2 12-16,3 2 4 0,0 0 0 0,6-6 0 15,-6 6-36-15,5 3-6 0,1 0-2 0,3 2 0 0,3-2-27 0,0 2-5 16,-3-2-2-16,6 2 0 0,6-5-2 0,9 2 0 16,-7 1 0-16,4 0 0 0,3-3-8 0,0 5 12 15,-4-5-12-15,4 0 12 0,-3 0-12 0,3 0 0 16,3-3 0-16,-4 3 8 0,-2-2-8 0,3 2 0 15,3 0 0-15,-1 0 8 0,-2-3-8 0,0 3 0 16,-3 3 0-16,-1-1 8 0,-2-2-17 0,-3 0-4 0,-3 3-1 16,0-3 0-1,-3 3-126-15,0-3-26 0,-15 0-5 0,12 0-1 0</inkml:trace>
  <inkml:trace contextRef="#ctx0" brushRef="#br0" timeOffset="18117.7107">17111 12806 1429 0,'0'0'31'0,"0"0"6"0,0 0 2 0,6-3 2 0,0 3-33 0,3 0-8 0,3 0 0 0,0 0 0 0,0 0 0 0,3 0-9 15,9 0 9-15,-4-2-13 0,7 2 5 0,-3-3 8 16,-3 3-13-16,6-3 5 0,5 1-3 0,-5 2 0 16,-6 0 0-16,3 2 0 0,6 1 11 0,-7 0 0 15,-5-1 0-15,3 3-8 0,-3 3 8 0,-3 0 0 16,0-2 0-16,-6 4 0 0,-3 1 9 0,0-1-9 16,0 1 12-16,-4 0-12 0,1 2 8 0,-3 3-8 15,-3 0 0-15,1 5 0 0,-1-3 0 0,-6 9 10 16,-6 2-10-16,3 0 8 0,0-3 1 0,-3 6 0 15,-6-3 0-15,3 0 0 0,0-2 0 0,-2 2 0 0,-4-3 0 16,0-2 0-16,3 0 7 0,0 0 2 16,-2 0 0-16,5-3 0 0,6 0 8 0,-3 0 2 15,-6-2 0-15,0-4 0 0,6 1-8 0,6 0 0 0,0-3-1 0,4-5 0 16,5 3-3-16,-3-3 0 0,6 0 0 0,-3 0 0 16,0 2-4-16,5-4 0 0,4 2-1 0,9 2 0 15,0-2-3-15,6-3 0 0,0-2 0 0,0 0 0 16,-1-3-8-16,4 0 12 0,3 0-12 0,-3 0 12 15,-1 2-12-15,4-2 12 0,3 0-12 0,3 0 12 16,-4 3-108-16,4 0-22 0,0-1-4 16,3 4-1-16</inkml:trace>
  <inkml:trace contextRef="#ctx0" brushRef="#br0" timeOffset="18606.6581">18338 13253 1186 0,'0'0'33'0,"-3"8"9"0,0 3-34 0,0 2-8 0,3 3 0 0,-3-1 0 16,0 1 28-16,3 6 3 0,-3-1 1 0,3 3 0 16,0 2-10-16,0 6-2 0,0-1 0 0,-3 4 0 15,3-1 16-15,-3-2 4 0,3 2 0 0,-3-2 0 16,3 0-10-16,-3-3-2 0,0-3 0 0,0-2 0 16,0-3-7-16,0 1-1 0,0-4-1 0,3 1 0 15,0-3-8-15,0-1-2 0,0-1 0 0,0-4 0 16,0 1 4-16,0-1 1 0,0-2 0 0,0-8 0 15,0 0-14-15,0 0 0 0,0 0 0 0,0 0-10 16,0 0-54-16,0 0-10 0,6-8-2 0</inkml:trace>
  <inkml:trace contextRef="#ctx0" brushRef="#br0" timeOffset="18931.4597">18236 13216 1458 0,'6'-16'32'0,"-3"11"6"0,3-3 2 0,0-3 1 0,0 3-33 0,3-2-8 15,0-1 0-15,3 3 0 0,-3 0 30 0,3 0 4 16,3 0 1-16,0 3 0 0,0 0-24 0,-1 2-11 0,1 1 10 0,0 2-10 16,0 2 0-16,0 1 0 0,-3-1 0 0,3 4 0 15,-3 2 0-15,0 0 0 0,-1 0 8 0,-2 2-8 16,0 1 23-16,0-1-2 0,-3 4 0 0,-3-1 0 15,0 3 11-15,-3-6 3 0,3 3 0 0,-6 3 0 16,0 0 2-16,-3-3 1 0,3 3 0 0,-3 0 0 16,-3 0-3-16,-3 3-1 0,1-1 0 0,2 1 0 15,-3-3-16-15,0-1-3 0,3-4-1 0,0 0 0 16,0-1-14-16,3-2 8 0,-3-3-8 0,3 1 0 16,3-4-36-16,-3 1-14 0,3 0-2 0,0-6-548 15,3 3-108-15</inkml:trace>
  <inkml:trace contextRef="#ctx0" brushRef="#br0" timeOffset="19257.662">18659 13356 1256 0,'0'0'28'0,"0"0"5"0,0 0 2 0,0 0 0 0,0 0-35 0,0 0 0 0,0 0 0 0,0 0 0 15,0 0 57-15,0 0 5 0,0 8 1 0,0 0 0 16,3 3-33-16,-3-3-6 0,0 5-2 0,0 3 0 16,0 0 18-16,0-3 3 0,-3 5 1 0,0-2 0 15,3 3-14-15,0 2-2 0,-3-3-1 0,3 4 0 16,0-4-11-16,-3 3-1 0,0-2-1 0,0 2 0 15,-3 0-6-15,3-5-8 0,3-3 11 16,0 0-11-16,-3-2 0 0,3-3 0 0,0 0 0 0,0-8 0 31,0 0-57-31,0 0-6 0,0 0-1 0,0 0-705 0</inkml:trace>
  <inkml:trace contextRef="#ctx0" brushRef="#br0" timeOffset="19501.9283">18784 13510 1371 0,'0'0'30'0,"0"0"6"0,0 0 2 0,0 0 1 0,-9 5-31 0,3-2-8 15,0 2 0-15,0 0 0 0,0 3 38 0,0-3 6 16,-2 3 2-16,2 0 0 0,0 0 6 0,0 3 0 16,3-1 1-16,0-2 0 0,0 3-13 0,3-1-2 15,-3-2-1-15,0 0 0 0,3 3-21 0,3-3-5 16,-3 0-1-16,3-3 0 0,-3-5-10 0,6 5 0 15,3 1 0-15,0-1 8 0,-1 0-8 0,1-2 0 16,3 0 0-16,0-3 0 16,0-3-20-16,0 3-7 0,3-3-1 0,-3 6-519 15,3 0-104-15</inkml:trace>
  <inkml:trace contextRef="#ctx0" brushRef="#br0" timeOffset="19724.7653">19004 13660 1263 0,'0'0'28'0,"0"0"5"0,3 6 2 0,0 2 1 0,0-3-36 0,3 3 0 0,-6 0 0 0,0 0 0 16,3 0 25-16,-3 2-1 0,3 1-1 0,-3-1 0 15,0-2-7-15,-3 0-2 0,3 0 0 0,-3 0 0 16,0-2-6-16,0 1-8 0,3-1 11 0,-3 2-11 15,0-3 0-15,3-5 0 0,0 0 0 0,0 0-628 16</inkml:trace>
  <inkml:trace contextRef="#ctx0" brushRef="#br0" timeOffset="19995.3164">19177 13518 1418 0,'0'0'31'0,"0"0"6"0,0 0 2 0,-3 5 1 0,3 3-32 0,0 2-8 15,0-2 0-15,0 3 0 0,-3 2 11 0,3 0 0 0,-3 1 0 0,3-1 0 16,-3 0 21-16,3 3 4 0,0-3 0 16,0 0 1-16,3-2 1 0,0 2 0 0,-3-2 0 0,3-1 0 15,3 1-14-15,-3 0-2 0,3-4-1 0,-3 1 0 16,6 0-13-16,-3 0-8 0,3-5 8 0,0 2-8 15,0 1 0-15,0-4 0 0,-1-2 0 0,1 0 0 32,0 0-33-32,0-2-5 0,0-1-1 0,0 0-474 0,-3-2-95 0</inkml:trace>
  <inkml:trace contextRef="#ctx0" brushRef="#br0" timeOffset="20145.4538">19162 13663 1256 0,'0'0'28'0,"0"0"5"0,0 0 2 0,6 5 0 16,3-2-35-16,0 0 0 0,0-3 0 0,0 2 0 15,0-2 24-15,3 0-3 0,0 0 0 0,2 0-405 16,-2-2-82-16</inkml:trace>
  <inkml:trace contextRef="#ctx0" brushRef="#br0" timeOffset="20475.2994">20338 13182 1411 0,'0'0'31'0,"0"0"6"0,0 0 2 0,0 0 1 0,0 0-32 0,6 2-8 0,3 1 0 0,3-1 0 16,-3-2 29-16,3 0 5 0,2-2 1 0,1-1 0 15,-3 1-1-15,6-4 0 0,0 4 0 0,3-4 0 16,-3 4-23-16,2-4-11 0,-2 1 10 0,-3 2-10 15,3 1-11-15,-3-3-8 0,0 2-1 0,-3-2-705 16</inkml:trace>
  <inkml:trace contextRef="#ctx0" brushRef="#br0" timeOffset="20651.8877">20394 13319 1490 0,'0'0'32'0,"0"0"8"0,0 0 0 0,9 3 3 0,-3-1-35 0,6 1-8 16,3-3 0-16,0 3 0 0,0-3 16 0,3-3 2 15,0 0 0-15,2-2 0 0,-2 2-18 0,3-4 0 16,3-1-13-16</inkml:trace>
  <inkml:trace contextRef="#ctx0" brushRef="#br0" timeOffset="20925.7129">21198 12737 1378 0,'0'0'30'0,"0"0"6"0,0 0 2 0,0 0 2 0,0 0-32 0,0 0-8 0,0 0 0 0,0 0 0 15,0 0 27-15,0 0 4 0,6 5 1 0,0 3 0 16,3 6-1-16,-3 1 0 0,0 7 0 0,3 1 0 16,-3 4 24-16,0 5 5 0,0 2 0 0,-3 8 1 15,3 11-12-15,-6 5-2 0,3 3-1 0,-6-3 0 0,0 1-23 0,0 2-5 16,0 2-1-16,0 1 0 0,-3-1-17 16,0-2 0-16,0-3 0 0,3 0-908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2T17:31:50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12489 4479 1173 0,'0'0'25'0,"0"0"6"0,0 0 1 0,0 0 2 0,0 0-34 0,0 0 0 0,6 6 0 0,-3 2 0 15,0-3 27-15,0 3-2 0,0-3 0 0,0 3 0 16,3 3-7-16,-6-3-2 0,2 5 0 0,-2 0 0 16,3 0 0-16,-3 3 0 0,3 3 0 0,0-1 0 15,3 6 23-15,-3 8 4 0,3 0 1 0,0-1 0 16,-3 4-15-16,0-1-2 0,0 0-1 0,-3-2 0 15,3 5-9-15,-3 0-1 0,0 0-1 0,-3 0 0 16,3-2-4-16,-3-3-1 0,0-1 0 0,0-2 0 16,-3-2-10-16,3-3 8 0,0-3-8 0,0-5 8 15,0 0 0-15,0-3-8 0,3 0 12 0,-3-2-4 16,3-3-35-16,0-6-7 0,0-4-2 0</inkml:trace>
  <inkml:trace contextRef="#ctx0" brushRef="#br0" timeOffset="428.6498">12382 4482 1634 0,'-6'-24'46'0,"6"19"11"0,0 5-45 0,0 0-12 0,0 0 0 0,3-8 0 15,0 0 23-15,3-3 2 0,-3 6 1 0,2-5 0 16,4-1-14-16,0 0-4 0,0 1 0 0,3-1 0 16,0 3-8-16,0 0 0 0,6-2 0 0,0 5 0 15,3-1 0-15,-1 1 0 0,4 2 0 0,0 3 0 16,6 3 0-16,-6 0 0 0,-1 2 0 0,1 0 8 16,0 3 0-16,-3 0 0 0,0 0 0 0,-3-3 0 15,-4 6 8-15,-2-1 0 0,0 1 1 0,-3 2 0 16,0-2 7-16,-3-1 2 0,-3 4 0 0,0 2 0 15,-6-1 3-15,0 4 1 0,0-6 0 0,-3 6 0 16,-3 2-6-16,0-3-2 0,-6 1 0 0,3-3 0 16,-2 0-6-16,-4 0 0 0,-3-3-1 0,3 0 0 15,0-2 0-15,-3-1 0 0,-2-2 0 0,-1 0 0 16,0-3-15-16,0 3 0 0,6-2 0 0,0-4 0 16,3 3-14-16,1-2 1 0,2-3 0 0,3 3 0 15,0-3-15-15,9 0-4 0,-6 0 0 0,6 0 0 16,-3-6-46-16,3-1-10 0,3-4-1 0,0-2-717 15</inkml:trace>
  <inkml:trace contextRef="#ctx0" brushRef="#br0" timeOffset="706.6396">13155 3889 1188 0,'-5'24'26'0,"5"-24"6"0,0 0 0 0,-6 8 1 0,3 3-33 0,-3-1 0 0,-3-2 0 0,6 3 0 16,-3 2 67-16,0 0 6 16,-3 3 2-16,0 0 0 0,-3 0-17 0,0 5-3 15,3 3-1-15,-3 5 0 0,3 5-16 0,-3 1-3 0,1-3-1 0,-1 2 0 16,0 6 0-16,3-3 0 0,3 0 0 0,0 0 0 16,-3 5 6-16,6-2 0 0,3-3 1 0,0 0 0 15,0-3-4-15,3-2-1 0,3-8 0 0,3 0 0 16,0-3-21-16,3 0-5 0,0-3-1 0,0-2 0 15,2-2-9-15,1-4 0 0,3 1 0 0,-3-1 0 16,6-2-24-16,0-2-6 0,0-1-2 0</inkml:trace>
  <inkml:trace contextRef="#ctx0" brushRef="#br0" timeOffset="4865.5259">13444 4297 1108 0,'0'-19'31'0,"0"19"8"0,0 0-31 0,0 0-8 15,0 0 0-15,0 0 0 0,0 0 67 0,0 0 12 16,0 0 2-16,0-2 1 0,0 2-46 0,6-6-10 16,-3 6-2-16,-3 0 0 0,6-2-6 0,3 2-2 15,-3 2 0-15,0 4 0 0,0-4 8 0,3 4 2 16,-3 2 0-16,3 2 0 0,0-2 9 0,0 8 1 16,-1 0 1-16,4 2 0 0,3 1-1 0,0 2-1 15,0 0 0-15,0 3 0 0,3-3-15 0,-6 6-4 16,3-4 0-16,-1-1 0 0,1 1-8 0,0-1-8 15,-3-1 12-15,0 0-12 0,0-3 10 0,3 1-10 0,-3-3 8 0,0 0-8 16,0-6 8-16,-1 1-8 0,-2-1 8 0,3-2-8 31,-3 0-17-31,0-2-9 0,0 2-2 0,0-8 0 16,0 0-60-16,0 2-12 0,-3-4-2 0</inkml:trace>
  <inkml:trace contextRef="#ctx0" brushRef="#br0" timeOffset="5161.0743">13915 4247 1429 0,'0'0'40'0,"0"0"10"0,0 0-40 0,0 0-10 16,0 0 0-16,-6 10 0 0,0-2 53 0,-3 0 9 15,9-8 2-15,-6 8 0 0,0 0-28 0,-3 0-6 16,0 0-1-16,3 2 0 0,0 1-5 0,-3 0 0 15,3-4-1-15,-3 7 0 0,0-1 9 0,-3 3 1 16,3 5 1-16,-5 0 0 0,2 6-7 0,-6-1-2 16,3 6 0-16,-3 2 0 0,0 1-10 0,-3-1-3 15,3-2 0-15,1 2 0 0,-1 1-12 0,-3-4 9 16,3-2-9-16,3 0 8 0,0-2-8 0,3-3 0 0,3-6 0 16,-2 3 0-16,5-5 0 0,0-2-17 0,0-1 4 0,6-3-592 31,0-10-119-31</inkml:trace>
  <inkml:trace contextRef="#ctx0" brushRef="#br0" timeOffset="5926.7312">13992 4630 1306 0,'0'0'28'0,"0"0"7"0,0 13 1 0,0-13 1 0,0 0-29 0,0 0-8 0,0 0 0 0,0 0 0 16,0 0 30-16,0 0 5 0,0 0 1 0,0 0 0 15,0 0-10-15,3 11-2 0,-3-11 0 0,0 0 0 16,3 13 10-16,-3-13 2 0,0 0 0 0,0 13 0 16,0 1 0-16,0-4 0 0,3 4 0 0,-3-1 0 15,0 0-12-15,0 3-1 0,-6 0-1 0,6 0 0 16,-3-1-8-16,0 1-2 0,0 0 0 0,3 0 0 0,-3 0-12 15,3-3 9-15,3 3-9 0,-3-3 8 0,3 1-8 16,3-4 0-16,0-2 0 0,-3 0 0 0,6 0 0 16,0-3 0-16,-3-2 0 0,6 0 0 0,-1 2 20 15,1-3 1-15,-3-4 1 0,3 2 0 0,0 0-12 16,0-3-2-16,3 1-8 0,-6-1 12 0,0 0-4 0,0 1-8 16,0-1 11-16,0-2-11 0,-4-1-13 0,1 1-10 15,3 2-1-15,-3-2-1 16,-3 0-79-16,0 0-16 0,3-3-4 0</inkml:trace>
  <inkml:trace contextRef="#ctx0" brushRef="#br0" timeOffset="6140.8092">13974 4839 1490 0,'-9'16'32'0,"9"-16"8"0,0 0 0 0,0 0 3 0,0 0-35 0,0 0-8 0,0 0 0 0,0 0 0 15,0 0 47-15,0 0 7 0,3-3 2 0,3 3 0 16,0 0-12-16,-6 0-3 0,9 0 0 0,3-2 0 16,3-1-1-16,-3 1 0 0,2-1 0 0,-2 0 0 15,6-2-9-15,-3 2-3 0,0 1 0 0,-3-1 0 16,0 0-12-16,3 1-2 0,0-6-1 0,-1 5 0 16,-2 0-101-16,0 1-21 0,3-6-4 0</inkml:trace>
  <inkml:trace contextRef="#ctx0" brushRef="#br0" timeOffset="6883.1">14766 3953 1269 0,'0'0'36'0,"0"0"8"0,0 0-36 0,0 0-8 16,0 0 0-16,0 5 0 0,-3 0 43 0,3-5 6 0,0 6 2 0,0 2 0 16,0 0-15-16,0 0-4 0,0 2 0 0,0 1 0 15,6 2-4-15,-3 3-2 0,0 5 0 16,3 3 0-16,0 2 1 0,0 6 0 0,0 2 0 0,-1 9 0 16,1 2-7-16,0 0 0 0,-3 2-1 0,3 1 0 15,-3 5-1-15,0-3 0 16,0-5 0-16,0 0 0 0,-3 0 5 0,0-3 1 0,3-5 0 0,0-2 0 15,-3-3 10-15,3-3 2 0,-3-3 1 0,0-2 0 16,3-3-16-16,-3 0-3 0,3 0-1 0,-3-5 0 16,0 0-1-16,3-5 0 0,0 2 0 0,-3-2 0 15,0-3-16-15,0 0 0 0,0-3 0 0,0-5 0 16,0 0-28-16,0 0-8 0,0 0-3 0,0 0-585 16,6-3-116-16</inkml:trace>
  <inkml:trace contextRef="#ctx0" brushRef="#br0" timeOffset="12440.4778">15450 4368 1098 0,'0'0'24'0,"0"0"4"0,0 0 2 0,0 0 2 0,0 0-32 0,0 0 0 16,0-5 0-16,0 0 0 0,3-1 56 0,0 1 4 15,-3 0 2-15,0 0 0 0,6 2 14 0,-6-2 4 16,3-1 0-16,-3 6 0 0,0-5-15 0,0 0-2 15,3 2-1-15,-3 3 0 0,0 0-26 0,0 0-4 0,0 0-2 16,0 0 0-16,0 0-18 0,0 0-3 0,0 0-1 0,0 0 0 16,0 0-8-16,0 0 8 15,3 5-8-15,0 6 8 0,-3 0-8 0,3 2 0 0,-6 0 0 16,3 3 8-16,3 2-8 0,0 1 0 0,-3-1 9 0,-3 1-9 16,3 2 0-16,0-2 0 0,3 2 0 15,0-3 0-15,-3 3 0 0,3-2 0 16,0-6 0-16,3 3 0 0,0 0 0 0,-3-3 0 0,0-2 0 15,3-3 0-15,3 0 0 0,-6 0 8 0,-3-8-8 16,9 0 0-16,0 0 12 0,-3-3-1 0,0 0-1 0,3-5 0 16,-4 0 9-16,1 1 1 0,3-7 1 0,0 1 0 15,-6 0-2-15,6-3-1 0,0-3 0 0,0 4 0 16,-3-4-7-16,3 1-2 0,-3-1 0 0,0 0 0 16,3 1 0-16,-3-3 0 0,-3 2 0 0,3 1 0 15,0-1 2-15,-3 1 0 0,0 2 0 0,-3 0 0 16,3 0-11-16,0 3 10 0,-3 2-10 0,-3 1 10 15,3 2-10-15,0 0 0 0,0 3 0 0,0 5 8 0,0 0-8 16,0 0 0-16,0 0-10 0,0 0 10 0,-3 10-20 16,3 1 1-16,0 2 1 0,0 0 0 0,0 6 2 15,0 2 1-15,3-3 0 0,0 4 0 0,-1-1 15 16,1 0 0-16,3 3 0 0,-3-3 0 0,0 0 0 16,3 0 0-16,-3 0 0 0,3-2 0 0,0-1 0 15,0-4 0-15,0-1 0 0,0 0 0 16,3 0-20-16,0 1-8 0,-3-7-2 0,0-1-599 15,3-4-120-15</inkml:trace>
  <inkml:trace contextRef="#ctx0" brushRef="#br0" timeOffset="12770.9849">15995 4442 1180 0,'0'0'26'0,"0"0"6"0,0 0 0 0,0 0 1 0,0 0-33 0,0 0 0 0,0 0 0 0,0 0 0 15,0 0 74-15,0 0 8 0,0 0 2 0,0 0 0 16,0 0-30-16,3 14-6 0,-3-4 0 0,3 3-1 16,-6 1-9-16,3 2-2 0,3-3 0 0,-3 3 0 15,-3-1 4-15,3 4 0 0,0 2 0 0,3-2 0 16,-3 5-16-16,0-3-2 0,0-3-1 0,3-2 0 0,0 0-12 0,0 2-9 15,0-4 12-15,3 2-12 0,-3-6 0 0,3 3 0 16,3-2 0-16,-3 0 0 0,0-4 0 16,3-1 0-16,0 2 0 0,-1 0 0 0,1-3 8 0,0 0-8 15,0-5 0-15,0 0 0 0,0 0 0 0,0-2 0 16,-3-4-15-16,3 4 5 16,0-1-45-16,0-2-9 0,-6 2-1 0,3-2-487 15,-3 2-98-15</inkml:trace>
  <inkml:trace contextRef="#ctx0" brushRef="#br0" timeOffset="12967.7815">15834 4741 1594 0,'0'0'45'0,"0"0"10"0,0 0-44 0,0 0-11 0,6-2 0 0,0-4 0 15,0 1 44-15,3 0 8 0,-3 2 0 0,6 1 1 16,-3 2-25-16,3 0-6 0,-3-3-1 0,6 0 0 15,0 1-13-15,2-1-8 0,-5 3 8 16,3-5-8-16,3 2-19 16,0 0-8-16,0 1-1 0,0-1-752 0</inkml:trace>
  <inkml:trace contextRef="#ctx0" brushRef="#br0" timeOffset="13221.44">16442 4498 1591 0,'6'16'35'0,"-6"-16"7"0,0 0 2 0,6 8 0 0,-4 0-35 0,4 0-9 15,0 0 0-15,3-3 0 0,0 5 59 0,0 1 9 16,-3 0 3-16,3 2 0 0,3 3-25 0,-3 2-5 15,-6-2-1-15,3 3 0 0,3 2-11 0,-6 0-2 0,-3 0-1 16,-3 3 0-16,0 0-6 0,0 2 0 16,0-2-1-16,-6 2-965 15</inkml:trace>
  <inkml:trace contextRef="#ctx0" brushRef="#br0" timeOffset="14175.154">17007 4215 1530 0,'0'0'33'0,"0"0"7"0,0 0 2 0,0 0 2 0,0 0-36 0,-3-5-8 0,0-1 0 0,3 6 0 16,0 0 38-16,0-5 6 0,0 5 0 0,0 0 1 16,0 0-14-16,0 0-3 0,9 3-1 0,0 2 0 15,3 3-27-15,0 5 0 0,0 6 0 0,3 2 0 16,0 5 8-16,2 3-8 0,-2 3 8 0,6-3-8 15,-3 0 12-15,0 3-4 0,0-3 0 0,0 0 0 16,2 0 2-16,-2 3 0 0,-3-5 0 16,3-1 0-16,0 0 3 0,0-2 1 0,-6-3 0 15,3-2 0-15,-4-3-2 0,-2-3 0 0,3 3 0 0,-3-3 0 16,-3-5-44 0,0 0-10-16,3-5-2 0,-3-1-511 0,-6-2-102 0</inkml:trace>
  <inkml:trace contextRef="#ctx0" brushRef="#br0" timeOffset="14436.5306">17394 4212 1638 0,'0'0'36'0,"0"0"7"0,0 0 1 0,0 0 3 0,0 0-38 0,0 0-9 15,0 5 0-15,3 3 0 0,-3 3 31 0,0 0 4 16,-3 2 1-16,3 0 0 0,0 3-5 0,-3 0-1 16,0 2 0-16,-3 1 0 0,0 5 6 0,-3-1 0 15,0 1 1-15,-3 3 0 0,-5-1-11 0,2 3-2 0,0 3-1 16,0 0 0-16,-6 2-8 0,3 3-2 0,3-2 0 0,1-4 0 16,-1 1-4-16,0-3-1 0,3 0 0 0,0-2 0 15,6-3-23-15,-3-3-5 0,6-5 0 16,-3-3-1-1,3-3-135-15,3-4-26 0,0-6-6 0,0 0 0 0</inkml:trace>
  <inkml:trace contextRef="#ctx0" brushRef="#br0" timeOffset="14773.0368">17656 4577 1205 0,'0'0'34'0,"0"0"8"0,0 0-34 0,0 0-8 16,6 0 0-16,-6 0 0 0,0 0 54 0,0 0 9 15,3 6 1-15,3-1 1 0,-6 0 9 0,3 3 2 16,0-3 0-16,0 3 0 0,-3 0-25 0,-3 3-5 16,3-1-1-16,0 4 0 0,-3-1 5 0,3 0 1 15,-3 3 0-15,0 0 0 0,0 2-19 0,0 1-4 16,0-3-1-16,0 2 0 0,0-2-13 0,3 0-2 15,3 0-1-15,-3-3 0 0,0 3-11 0,3-5 8 16,0-1-8-16,0 1 8 0,3-3-8 0,-3-3 0 16,6 0 0-16,0-2 0 0,-3 2 0 0,0-2 0 15,3-3 0-15,0 0 0 0,2 0 0 0,-2 0 0 16,3 0 0-16,0-3 8 0,-3-2-24 0,3 0-6 0,0 2-1 0,0 3 0 31,-6 0-156-31,3-3-31 0,0-2-6 0</inkml:trace>
  <inkml:trace contextRef="#ctx0" brushRef="#br0" timeOffset="14973.3485">17635 4813 1720 0,'0'0'38'0,"0"0"8"0,0 0 2 0,0 0 0 0,0 0-39 0,0 0-9 0,0 0 0 0,0 0 0 16,0 0 28-16,6 0 4 0,3 0 1 0,-3 0 0 15,0 0-18-15,3 0-4 0,3-3-1 0,-3 0 0 16,0 1-10-16,0-1 8 0,3 3-8 0,-1 0 8 16,-2-5-107-16,3 2-21 0,0 1-5 0</inkml:trace>
  <inkml:trace contextRef="#ctx0" brushRef="#br0" timeOffset="15155.6515">17983 4781 1548 0,'0'0'34'0,"0"0"7"0,3 8 2 0,-3-8 0 0,0 0-35 0,0 0-8 15,3 5 0-15,3 1 0 0,0-6 16 0,0 0 0 16,0 0 1-16,3-3 0 0,0 3-17 0,0-3 0 0,0-2 0 0,0 2 0 31,0-2-37-31,3 0-11 0,0-6-3 0,-3 3 0 0</inkml:trace>
  <inkml:trace contextRef="#ctx0" brushRef="#br0" timeOffset="15323.3849">18293 4657 1465 0,'-3'5'32'0,"3"3"6"0,0 0 2 0,-3 2 2 0,-3 4-34 0,6-1-8 0,0 0 0 0,-3 0 0 15,-3 6 57-15,3-3 10 0,3 0 1 0,0-1 1 16,-6 1-43-16,6 0-9 0,0 0-1 0,0 0-1 15,-3-3-15-15,6 0-15 0,0-5 3 0,0 0 1 16</inkml:trace>
  <inkml:trace contextRef="#ctx0" brushRef="#br0" timeOffset="15895.1474">18427 3699 1652 0,'0'0'36'0,"0"0"8"0,0 0 2 0,0 0 0 0,0 0-37 0,0 0-9 16,3 5 0-16,6 3 0 0,0-5 9 0,6 7 0 15,0 1 0-15,2 5 0 0,4 2-9 0,3 3 0 16,3 3 0-16,6 3 0 0,-1 2 35 0,1 0 11 15,0 3 2-15,-3 2 1 0,-4 1-7 0,10 15-2 16,-6 0 0-16,-3 0 0 0,-6 3-8 0,-4-2-1 16,-2-4-1-16,-6 3 0 0,-3 3 6 0,-6-13 0 15,-3 5 1-15,0 3 0 16,-3-1-5-16,0 4 0 0,-6 1-1 0,0 1 0 0,-5 0-2 0,-10 21 0 16,-3-5 0-16,0 3-743 0,1-4-149 15</inkml:trace>
  <inkml:trace contextRef="#ctx0" brushRef="#br0" timeOffset="38407.8553">13382 8054 1062 0,'0'0'23'0,"0"0"5"0,0 0 0 0,0 0 3 0,6-3-31 0,-6 3 0 0,0 0 0 0,3-2 0 16,-3 2 57-16,0 0 6 0,0 0 1 0,0 0 0 16,0 0-32-16,0 0-7 0,0 0-1 0,3 5 0 15,0 0 4-15,-3 3 0 0,3 3 0 0,-3 2 0 16,3 3-12-16,0 0-1 0,-1 2-1 0,1 9 0 15,0 2-3-15,3 0-1 0,-3 0 0 0,-3 0 0 16,3 0-10-16,0 0 0 0,-3-2-10 0,3-3 10 16,-3 2 0-16,0-2 13 0,3 0-1 0,-3-3 0 15,0 3-12-15,0-3 9 0,0-3-9 0,3 1 8 16,-3-1 0-16,0 1-8 0,0-3 12 0,0-3-4 16,0 0-8-16,0 0-12 0,0-5 2 0,0 0 1 15,0 0-55-15,-3 0-10 0,3-8-2 0</inkml:trace>
  <inkml:trace contextRef="#ctx0" brushRef="#br0" timeOffset="38758.2714">13251 7996 1354 0,'0'-8'38'0,"0"5"10"0,3-2-39 0,-3 0-9 0,3-1 0 0,3 1 0 15,3 0 59-15,2-1 9 0,-2 1 3 0,0 0 0 16,6 0-35-16,0-1-6 0,0 1-2 0,0 2 0 16,3-2-8-16,3 2-3 0,-1 3 0 0,4-2 0 15,0 4-17-15,3-2 8 0,-6 3-8 0,-1 2 0 16,4 1 9-16,-3 2-9 0,0-3 0 0,-3 5 9 16,-3 1 4-16,0 2 1 0,-6 6 0 0,-1-3 0 15,-2-1-14-15,-6 4 0 0,0 0 0 0,-3 2 0 16,0-3 0-16,-3 3-10 0,-2-2 10 0,-1-1-8 15,-6 1 19-15,3-1 4 0,-3 1 1 0,3-1 0 16,0-4 6-16,-3 2 2 0,-3-6 0 0,1 3 0 16,-1-2 4-16,3-3 2 0,0-5 0 0,0 2 0 15,3 0-14-15,0-2-4 0,0-1 0 0,0-2 0 16,6-2-60-16,1-1-13 0,2 1-3 0,0-4-792 16</inkml:trace>
  <inkml:trace contextRef="#ctx0" brushRef="#br0" timeOffset="39026.7195">14031 7641 1146 0,'0'0'32'0,"0"0"8"0,0 0-32 0,0 0-8 16,0 0 0-16,0 0 0 0,0 0 52 0,0 0 10 15,0 0 2-15,0 0 0 0,-9 8 0 0,0 0 0 16,0 0 0-16,0 3 0 0,-3 2-32 0,0 3-7 0,3 2-1 0,-3 3 0 15,3 6-12-15,0-1-2 16,0 3-1-16,6 3 0 0,-2 3 15 0,-1-1 4 0,3 3 0 0,0 3 0 16,3 2-16-16,3-2-2 0,0-1-1 0,0 1 0 15,2 0 9-15,1-6 2 0,6 1 0 0,-3-6 0 16,3 2 14-16,3-4 3 0,-3-1 1 0,0-2 0 31,0-3-61-31,6 0-12 0,-1-2-2 0</inkml:trace>
  <inkml:trace contextRef="#ctx0" brushRef="#br0" timeOffset="40259.5876">14441 7916 993 0,'0'0'21'0,"0"0"5"0,-6 0 1 0,6 0 2 0,0 0-29 0,-6 0 0 0,3 0 0 0,3 0 0 15,0 0 69-15,0 0 8 0,0 0 2 0,0 0 0 16,0 0-19-16,0 0-4 0,0 0-1 0,0 0 0 0,0 0-23 15,6-2-4-15,3-1 0 0,0 0-1 16,0 1-6-16,0 2-1 0,0-3 0 0,3 3 0 0,3 0-5 0,0-3-2 16,3 3 0-16,-1 0 0 0,1 0-5 0,0 0-8 15,3 0 11-15,-6 3-11 0,0-3 0 0,0 3 0 16,3-3 0-16,-7 2 0 0,4 1 0 0,-3 0 0 16,0-1 0-16,0 1 0 0,-3 2 0 0,3-2 0 15,-6 0 0-15,3 2 0 0,-3 0 0 0,0-2-11 16,-6-3 11-16,3 8-13 0,3-3 13 0,-6 0 15 0,0 3-3 15,0 0-1-15,-3 0-11 0,-3 0 12 0,3 3-12 16,-3-1 12-16,-3 1-12 0,0 2 0 0,0 3-12 0,-3 0 12 16,0 2-12-16,-3-2 12 0,0 3-12 0,3-1 12 15,-2 1-9-15,-1 2 9 0,-3-3 0 0,3 1 0 16,0-1 0-16,3 1 0 0,-3-3 0 0,3 0 0 16,0-3 0-16,1 0 0 0,2-2 0 0,3-1 0 15,-3 1 24-15,6-3-2 0,3-8 0 0,-3 5 0 16,0 3-9-16,3-8-1 0,0 0-1 0,9 3 0 15,-3 2-11-15,3-5 12 0,3 5-12 0,2-5 12 16,1 3-12-16,0 0 12 0,3-3-12 0,-3 2 12 16,-3-2-12-16,6 3 0 0,-3 0 0 0,2-3 8 15,1 2-20-15,0-2-5 0,-3 0-1 0,6 0 0 16,0 0-43-16,-3-2-9 0,2 2-2 0,-2-3-421 16,0 0-85-16</inkml:trace>
  <inkml:trace contextRef="#ctx0" brushRef="#br0" timeOffset="40513.9629">14543 8229 1206 0,'0'0'26'0,"0"0"6"0,0 0 0 0,0 0 3 0,0 0-35 0,0 0 0 15,0 0 0-15,0 0 0 0,0 0 49 0,6 2 3 16,-1-2 1-16,4 0 0 0,6 0 15 0,0 0 2 16,3 0 1-16,-3-2 0 0,6-1-19 0,3 0-3 0,-1 1-1 0,-2-1 0 15,0 0-48-15,-3 1 0 0,3-1 0 0,0 0 0 32,-1 3-28-32,-2 0-4 0,0-2 0 0,3 2-485 0,-3 2-98 0</inkml:trace>
  <inkml:trace contextRef="#ctx0" brushRef="#br0" timeOffset="40798.3184">15019 8321 1231 0,'0'0'27'0,"-3"5"5"0,0 3 2 0,0 0 1 15,0-2-35-15,0 4 0 0,0-2 0 0,0 0 0 16,0 3 80-16,-3-1 8 0,3 1 3 0,0-1 0 0,0 1-60 0,3 0-12 15,-3-1-3-15,3 3 0 16,0-2 4-16,-3 2 1 0,3 0 0 0,0 1 0 0,0 2-13 16,0-6-8-16,3 3 8 0,0-2-8 0,3 0 23 0,-3-1 0 15,6 3 0-15,0-2 0 0,-3-3-11 0,3 2-1 16,3-2-1-16,0 0 0 0,0 0-10 0,-1 0 8 16,1-3-8-16,0-2 8 0,0-3-17 0,0 0-4 15,0-3-1-15,0 1 0 16,-3-3-66-16,3-1-12 0,-3-2-4 0</inkml:trace>
  <inkml:trace contextRef="#ctx0" brushRef="#br0" timeOffset="40981.5608">14998 8530 1512 0,'0'0'43'0,"0"0"9"0,0 0-42 0,6 0-10 0,3 0 0 0,3 0 0 15,0 0 77-15,0 0 14 0,2 0 2 0,1 0 1 16,0 0-40-16,0 3-8 0,0-1-2 0,0 1 0 16,3-3-30-16,-3 0-6 0,-1 3-8 0,1-3-870 15</inkml:trace>
  <inkml:trace contextRef="#ctx0" brushRef="#br0" timeOffset="44954.7587">15709 7535 1130 0,'3'-8'32'0,"-3"6"8"0,3-4-32 0,-3 1-8 0,0 0 0 0,0-3 0 15,0 0 62-15,0 3 11 0,0-1 3 0,3 4 0 16,-3 2-7-16,0 0-1 0,0 0 0 0,0 0 0 16,0 0-26-16,0 0-6 0,0 0 0 0,-3 5-1 15,-3 3-16-15,6 3-3 0,-3-1-1 0,3 6 0 16,-3 0-15-16,3 2 0 0,0 6 8 0,0 3-8 15,0 2 0-15,3 3 0 0,-6 5 8 0,3 0-8 16,0 2 0-16,0 4 9 0,-3-4-9 0,0 1 8 16,3 5 4-16,-3-3 0 15,-2 1 0-15,-1 2 0 0,0-3-12 0,3-2 12 0,-3-3-12 16,3 0 12-16,-3-5-12 0,3-3 12 0,0-3-12 0,3-5 12 16,-3-2-12-16,3-1 12 0,0-4-12 0,3-1-562 15,0-5-119-15</inkml:trace>
  <inkml:trace contextRef="#ctx0" brushRef="#br0" timeOffset="46567.7576">16221 7982 1170 0,'0'0'25'0,"0"0"6"0,0-5 1 0,0 5 1 0,0-8-33 0,0 3 0 0,0 0 0 0,0 5 0 15,0-6 59-15,0 6 5 0,0-5 0 0,0 5 1 16,0 0-16-16,6-3-3 0,-6 3-1 0,6 0 0 16,0 3-30-16,-6-3-7 0,0 0 0 0,12 8-8 15,3 0 16-15,0 3-4 0,-6-1-1 0,6 3 0 16,0 3 1-16,2 0 1 0,-2 3 0 0,3-1 0 15,-3 3-5-15,3-2-8 0,3-1 11 0,-6 4-11 16,0-4 8-16,-1 3-8 0,4-2 0 0,-6-3 0 16,3-1 12-16,-3 1-12 0,0 0 12 0,0-3-12 0,3-2 0 15,-3 0-9-15,-6-1-1 0,5-2 0 16,1-3-49-16,0 3-9 16,-6-2-3-16</inkml:trace>
  <inkml:trace contextRef="#ctx0" brushRef="#br0" timeOffset="46751.8625">16683 7956 1378 0,'0'0'30'0,"0"0"6"0,0 0 2 0,0 0 2 0,-3 3-32 0,0 2-8 0,-6 0 0 0,3 3 0 15,0-3 52-15,-3 6 10 0,0 0 2 16,-3-1 0-16,3 3-27 0,-3 1-5 0,0 4 0 0,1 1-1 15,-4 2-13-15,0 0-2 0,0 3-1 0,-3 2 0 16,3-2-7-16,-3 0-8 0,3 0 11 0,0 0-11 16,4-3 8-16,-4 0-8 0,0-3 0 0,3-2 0 15,3 0-28-15,0 0-13 0,0-3-3 0,3-2-713 16</inkml:trace>
  <inkml:trace contextRef="#ctx0" brushRef="#br0" timeOffset="47254.4345">16840 8186 1302 0,'-11'-5'36'0,"8"5"10"0,3 0-37 0,0 0-9 0,0 0 0 0,-3 0 0 16,-3 3 84-16,6-3 14 0,0 0 3 0,-3 2 1 15,-3 1-45-15,3 2-9 0,3-5-1 0,0 0-1 16,0 11-14-16,-3 2-4 0,0 3 0 0,3 0 0 16,3 0-6-16,-3 2-2 0,-3 1 0 0,0-1 0 15,3 1-8-15,0-1-1 0,-3 3-1 0,0-2 0 16,-3-3-10-16,6 2 8 0,0-2-8 0,0 3 8 15,-6-6-8-15,6 0 0 0,3-2 9 0,3-1-9 16,0-2 11-16,0 0-3 0,0-3 0 0,3 1 0 16,3-4-8-16,-3 1 8 0,-9-3-8 0,11-3 8 0,4 3-20 15,-3-5-5-15,-3 0-1 0,0 0 0 16,0-1-48-16,0 1-10 0,0 0-1 0,-3-3-735 16</inkml:trace>
  <inkml:trace contextRef="#ctx0" brushRef="#br0" timeOffset="47421.0275">16727 8448 1494 0,'0'0'32'0,"0"0"8"0,0 0 0 0,6 3 3 0,3-3-35 0,0 0-8 0,-9 0 0 0,9 0 0 16,3 0 64-16,0-3 12 0,-3 3 1 0,0 0 1 15,3 0-45-15,0 0-9 0,-3 0-1 0,-1 0-1 16,-8 0-35-16</inkml:trace>
  <inkml:trace contextRef="#ctx0" brushRef="#br0" timeOffset="54753.713">17216 8366 1483 0,'0'0'32'0,"0"0"8"0,0 0 0 0,0 0 2 0,0 0-34 0,0 0-8 16,0 5 0-16,0-5 0 0,2 8 23 0,4-2 2 15,-3 2 1-15,3-3 0 0,0 3-7 0,0 0-2 16,3 0 0-16,-3 0 0 0,3 0-17 0,0 0 10 15,0-1-10-15,0-1 8 0,-3 2-8 0,0-3 0 0,-3 3 9 16,3 2-9-16,-9-2 11 0,3 3-3 0,-3 0 0 16,0 2 0-16,-3 3 4 0,-3 0 0 0,0-1 0 0,0 1 0 31,0 0-35-31,3-3-6 0,3 3-2 0</inkml:trace>
  <inkml:trace contextRef="#ctx0" brushRef="#br0" timeOffset="55504.7133">17561 8271 903 0,'0'0'20'0,"0"0"4"0,0 0 0 0,0 0 2 0,-3-5-26 0,3 5 0 16,0-6 0-16,0 6 0 16,0-5-28-16,0 0-12 0,3-1-1 0,-3 1-1 0,3-3 26 0,0 3 4 15,0 0 2-15,-3-1 0 0,0 6 60 0,0 0 12 16,3-5 2-16,-3 5 1 0,0 0 42 0,0 0 8 16,0 0 1-16,0 0 1 0,0 0-36 0,0 8-7 15,3 5-2-15,-3 0 0 0,-3 1-30 0,3-1-6 16,0 0-2-16,3 0 0 0,-3 3-6 0,0 0-2 15,-3-3 0-15,0 3 0 0,3-3 0 0,0 6 0 16,-6-3 0-16,3-3 0 0,3-2 4 0,0-1 1 0,-3-2 0 0,0-3 0 16,0 1-8-16,3-6-2 0,0 0 0 0,0 5 0 15,-6-2 1-15,3-1 0 0,3-2 0 0,0 0 0 16,0 0 5-16,0-2 1 0,0-4 0 0,0 4 0 16,3-4-8-16,-3-1 0 0,-3 1-1 0,3-2 0 15,3 0-4-15,0 0-1 0,-3-2 0 0,3-1 0 16,-3-2-3-16,3 0-1 0,0 0 0 0,0-3 0 15,0 0-2-15,-3 0 0 0,6 0 0 0,-6 3 0 16,3 2-8-16,3 1 0 0,0 2 9 0,0 2-9 16,0-2 0-16,-1 3 0 0,4 3 0 0,-9 2 0 15,12 0 0-15,-12 0 0 0,0 0 0 0,12 2 0 16,3 3 0-16,-3 1-8 0,-3 2 8 0,-3 2 0 16,-3 1 0-16,3-1 0 0,-3 1 0 0,-3 2-8 0,-9-2 8 15,9 5 0-15,6 0 0 0,-3-3 0 16,-3 3 0-16,3-3 0 0,-3 0 0 0,0 0 0 15,6 1 0-15,-3-4 0 0,-9-2 0 0,6-8 0 0,0 0 0 0,0 0 8 16,0 0-8-16,0 0 8 0,0 0 0 0,0 0 0 16,0 0 0-16,9-5 0 0,-3-3-8 0,3 0 11 15,2-5-11-15,-5 0 12 0,-3-3-12 0,6 0 0 16,3-5 9-16,3 5-9 0,-3-3 0 0,0 1 0 16,0-1 0-16,0 1 0 0,0-1 0 0,0 6 0 0,-4 2 0 15,1 1 0-15,0 2 0 0,0 3-10 0,0 2 10 16,-3 0 0-16,-6 3-11 0,9 3 11 0,0 5-10 0,-3 2 10 15,0 1-10-15,3 0 10 0,-6 2-10 0,3 3 10 16,0 0 0-16,-3-1 0 0,0-1 0 0,3 4 0 16,0-2-8-16,0 0 8 0,-3-3 0 0,-1 0-9 31,4 1-41-31,3-4-8 0,0 1-2 0,-3-1-642 0,3-2-129 0</inkml:trace>
  <inkml:trace contextRef="#ctx0" brushRef="#br0" timeOffset="55820.6983">18192 7509 1630 0,'0'0'36'0,"0"0"7"0,6-5 1 0,-6 5 3 0,9-3-38 0,-3 3-9 15,6 3 0-15,-1-1 0 0,1 4 50 0,3 1 8 16,6 4 2-16,0 0 0 0,0 5 2 0,3-1 1 16,-4 4 0-16,4 2 0 0,3 0-19 0,-3 6-3 15,0 2-1-15,2 5 0 0,-2 3-3 0,3 0-1 16,-3 0 0-16,0 0 0 0,-4 3-3 0,-2 0-1 16,-6-1 0-16,0 4 0 0,-6 2-6 0,-3-6-2 15,0 6 0-15,-6 0 0 0,-3 3 3 0,-6 0 0 16,-3 2 0-16,0 3 0 0,-5 2-16 0,-10 22-3 15,0-5-8-15,-3-4 12 16,-2-2-92-16</inkml:trace>
  <inkml:trace contextRef="#ctx0" brushRef="#br0" timeOffset="74534.5138">5595 18304 2509 0,'-9'0'55'0,"0"0"11"0,0 0 2 0,-3 0 4 0,0 0-58 0,3 0-14 0,4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5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6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93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5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66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37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34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50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4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6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99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9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61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1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6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3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7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2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customXml" Target="../ink/ink3.xml"/><Relationship Id="rId5" Type="http://schemas.openxmlformats.org/officeDocument/2006/relationships/image" Target="../media/image14.png"/><Relationship Id="rId10" Type="http://schemas.openxmlformats.org/officeDocument/2006/relationships/image" Target="../media/image16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16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0.wmf"/><Relationship Id="rId18" Type="http://schemas.openxmlformats.org/officeDocument/2006/relationships/customXml" Target="../ink/ink6.xml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customXml" Target="../ink/ink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8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4.bin"/><Relationship Id="rId22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Histogram filter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Non-parametric Filters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Assumption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assumption is not ok here (robot does not know which door it is measuring)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     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(robot is sensing a door | state)</a:t>
            </a:r>
            <a:r>
              <a:rPr lang="en-US" dirty="0" smtClean="0"/>
              <a:t>  </a:t>
            </a:r>
          </a:p>
        </p:txBody>
      </p:sp>
      <p:pic>
        <p:nvPicPr>
          <p:cNvPr id="15" name="Picture 4" descr="pGivenO"/>
          <p:cNvPicPr>
            <a:picLocks noChangeAspect="1" noChangeArrowheads="1"/>
          </p:cNvPicPr>
          <p:nvPr/>
        </p:nvPicPr>
        <p:blipFill>
          <a:blip r:embed="rId3" cstate="print"/>
          <a:srcRect b="39310"/>
          <a:stretch>
            <a:fillRect/>
          </a:stretch>
        </p:blipFill>
        <p:spPr bwMode="auto">
          <a:xfrm>
            <a:off x="428625" y="1905000"/>
            <a:ext cx="82867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Non-parametric Filters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non-parametric filters do not rely on a fixed functional form of the state posterior</a:t>
            </a:r>
          </a:p>
          <a:p>
            <a:r>
              <a:rPr lang="en-US" dirty="0" smtClean="0"/>
              <a:t>instead, they represent the posterior using a finite number of values each roughly corresponding to a region (or point) in state space</a:t>
            </a:r>
          </a:p>
          <a:p>
            <a:r>
              <a:rPr lang="en-US" dirty="0" smtClean="0"/>
              <a:t>two variations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partition state space into a finite number of regions</a:t>
            </a:r>
          </a:p>
          <a:p>
            <a:pPr marL="1005840" lvl="2" indent="-457200"/>
            <a:r>
              <a:rPr lang="en-US" dirty="0" smtClean="0"/>
              <a:t>e.g.,  histogram filter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represent the posterior using a finite number of samples </a:t>
            </a:r>
          </a:p>
          <a:p>
            <a:pPr marL="1005840" lvl="2" indent="-457200"/>
            <a:r>
              <a:rPr lang="en-US" dirty="0" smtClean="0"/>
              <a:t>e.g., particle filter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 descr="histogram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8549" y="838200"/>
            <a:ext cx="6086901" cy="5486400"/>
          </a:xfrm>
        </p:spPr>
      </p:pic>
      <p:sp>
        <p:nvSpPr>
          <p:cNvPr id="9" name="TextBox 8"/>
          <p:cNvSpPr txBox="1"/>
          <p:nvPr/>
        </p:nvSpPr>
        <p:spPr>
          <a:xfrm>
            <a:off x="2667000" y="60198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bins</a:t>
            </a:r>
            <a:endParaRPr lang="en-US" dirty="0"/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>
          <a:xfrm flipH="1" flipV="1">
            <a:off x="2895600" y="5257800"/>
            <a:ext cx="4888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0"/>
          </p:cNvCxnSpPr>
          <p:nvPr/>
        </p:nvCxnSpPr>
        <p:spPr>
          <a:xfrm flipV="1">
            <a:off x="2944480" y="5257800"/>
            <a:ext cx="10352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0"/>
          </p:cNvCxnSpPr>
          <p:nvPr/>
        </p:nvCxnSpPr>
        <p:spPr>
          <a:xfrm flipV="1">
            <a:off x="2944480" y="5257800"/>
            <a:ext cx="33212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00800" y="1752600"/>
            <a:ext cx="219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“table of frequencies”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histogram filter uses a histogram to represent probability densities</a:t>
            </a:r>
          </a:p>
          <a:p>
            <a:r>
              <a:rPr lang="en-US" dirty="0" smtClean="0"/>
              <a:t>in its simplest form, the domain of the densities is divided into </a:t>
            </a:r>
            <a:r>
              <a:rPr lang="en-US" dirty="0" err="1" smtClean="0"/>
              <a:t>subdomains</a:t>
            </a:r>
            <a:r>
              <a:rPr lang="en-US" dirty="0" smtClean="0"/>
              <a:t> of equal size with each </a:t>
            </a:r>
            <a:r>
              <a:rPr lang="en-US" dirty="0" err="1" smtClean="0"/>
              <a:t>subdomain</a:t>
            </a:r>
            <a:r>
              <a:rPr lang="en-US" dirty="0" smtClean="0"/>
              <a:t> being a bin of the histogram</a:t>
            </a:r>
          </a:p>
          <a:p>
            <a:pPr lvl="1"/>
            <a:r>
              <a:rPr lang="en-US" dirty="0" smtClean="0"/>
              <a:t>the value stored in the bin is proportional to the density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the domain of the state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[-5, 5]</a:t>
            </a:r>
            <a:r>
              <a:rPr lang="en-US" dirty="0" smtClean="0"/>
              <a:t> and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is a random variable with Gaussian density (mean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, variance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using bins of width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0.1</a:t>
            </a:r>
            <a:r>
              <a:rPr lang="en-US" dirty="0" smtClean="0"/>
              <a:t> we can represent the density using the following histogram </a:t>
            </a:r>
            <a:endParaRPr lang="en-US" dirty="0"/>
          </a:p>
        </p:txBody>
      </p:sp>
      <p:pic>
        <p:nvPicPr>
          <p:cNvPr id="7" name="Picture 6" descr="histfilt_p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590800"/>
            <a:ext cx="48768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1971" y="60198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498" name="Object 3"/>
          <p:cNvGraphicFramePr>
            <a:graphicFrameLocks noChangeAspect="1"/>
          </p:cNvGraphicFramePr>
          <p:nvPr/>
        </p:nvGraphicFramePr>
        <p:xfrm>
          <a:off x="1398588" y="3360738"/>
          <a:ext cx="203676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Equation" r:id="rId5" imgW="1028520" imgH="583920" progId="Equation.3">
                  <p:embed/>
                </p:oleObj>
              </mc:Choice>
              <mc:Fallback>
                <p:oleObj name="Equation" r:id="rId5" imgW="1028520" imgH="583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3360738"/>
                        <a:ext cx="2036762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3284537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height of bar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7219" y="4275137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center of bin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3284537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Gaussian PDF</a:t>
            </a:r>
            <a:endParaRPr lang="en-US" dirty="0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1905000" y="4884737"/>
          <a:ext cx="10810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1" name="Equation" r:id="rId7" imgW="545760" imgH="342720" progId="Equation.3">
                  <p:embed/>
                </p:oleObj>
              </mc:Choice>
              <mc:Fallback>
                <p:oleObj name="Equation" r:id="rId7" imgW="54576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84737"/>
                        <a:ext cx="10810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39748" y="24384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histogram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379537"/>
            <a:ext cx="3657600" cy="2743200"/>
          </a:xfrm>
          <a:prstGeom prst="rect">
            <a:avLst/>
          </a:prstGeom>
        </p:spPr>
      </p:pic>
      <p:pic>
        <p:nvPicPr>
          <p:cNvPr id="15" name="Picture 14" descr="histfilt_p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46537"/>
            <a:ext cx="36576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we want to pass the density through some non-linear function</a:t>
            </a:r>
            <a:endParaRPr lang="en-US" dirty="0"/>
          </a:p>
        </p:txBody>
      </p:sp>
      <p:pic>
        <p:nvPicPr>
          <p:cNvPr id="8" name="Content Placeholder 4" descr="f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371600"/>
            <a:ext cx="3657600" cy="2743200"/>
          </a:xfrm>
          <a:prstGeom prst="rect">
            <a:avLst/>
          </a:prstGeom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7073900" y="2400300"/>
          <a:ext cx="19034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6" name="Equation" r:id="rId7" imgW="863280" imgH="241200" progId="Equation.3">
                  <p:embed/>
                </p:oleObj>
              </mc:Choice>
              <mc:Fallback>
                <p:oleObj name="Equation" r:id="rId7" imgW="8632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400300"/>
                        <a:ext cx="19034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7262813" y="5184775"/>
          <a:ext cx="1622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Equation" r:id="rId9" imgW="736560" imgH="203040" progId="Equation.3">
                  <p:embed/>
                </p:oleObj>
              </mc:Choice>
              <mc:Fallback>
                <p:oleObj name="Equation" r:id="rId9" imgW="7365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5184775"/>
                        <a:ext cx="16224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rved Right Arrow 12"/>
          <p:cNvSpPr/>
          <p:nvPr/>
        </p:nvSpPr>
        <p:spPr bwMode="auto">
          <a:xfrm flipH="1" flipV="1">
            <a:off x="8153400" y="3284537"/>
            <a:ext cx="428625" cy="1638301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Curved Right Arrow 13"/>
          <p:cNvSpPr/>
          <p:nvPr/>
        </p:nvSpPr>
        <p:spPr bwMode="auto">
          <a:xfrm rot="16200000" flipH="1" flipV="1">
            <a:off x="4357687" y="1612899"/>
            <a:ext cx="428625" cy="1638301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038600"/>
            <a:ext cx="3740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reminder: this is the solution obtained</a:t>
            </a:r>
          </a:p>
          <a:p>
            <a:r>
              <a:rPr lang="en-US" dirty="0" smtClean="0"/>
              <a:t>by passing 500,000 random samples</a:t>
            </a:r>
          </a:p>
          <a:p>
            <a:r>
              <a:rPr lang="en-US" dirty="0" smtClean="0"/>
              <a:t>through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, not the result of using a</a:t>
            </a:r>
          </a:p>
          <a:p>
            <a:r>
              <a:rPr lang="en-US" dirty="0" smtClean="0"/>
              <a:t>histogram filter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2291760" y="3947040"/>
              <a:ext cx="4178520" cy="286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78800" y="3938760"/>
                <a:ext cx="4201560" cy="2883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an empty histogram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with bins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find the bin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that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belongs in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</a:rPr>
              <a:t>dx = 0.05;                % width of x bins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</a:rPr>
              <a:t>xc = -5:dx:5;             % bin centers x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</a:rPr>
              <a:t>y = </a:t>
            </a:r>
            <a:r>
              <a:rPr lang="en-US" sz="1800" b="1" dirty="0" err="1" smtClean="0">
                <a:latin typeface="Consolas" panose="020B0609020204030204" pitchFamily="49" charset="0"/>
              </a:rPr>
              <a:t>nthroot</a:t>
            </a:r>
            <a:r>
              <a:rPr lang="en-US" sz="1800" b="1" dirty="0" smtClean="0">
                <a:latin typeface="Consolas" panose="020B0609020204030204" pitchFamily="49" charset="0"/>
              </a:rPr>
              <a:t>(xc – 1, 3);   % y = f(xc)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</a:rPr>
              <a:t>n = </a:t>
            </a:r>
            <a:r>
              <a:rPr lang="en-US" sz="1800" b="1" dirty="0" err="1" smtClean="0">
                <a:latin typeface="Consolas" panose="020B0609020204030204" pitchFamily="49" charset="0"/>
              </a:rPr>
              <a:t>normpdf</a:t>
            </a:r>
            <a:r>
              <a:rPr lang="en-US" sz="1800" b="1" dirty="0" smtClean="0">
                <a:latin typeface="Consolas" panose="020B0609020204030204" pitchFamily="49" charset="0"/>
              </a:rPr>
              <a:t>(xc, 0, 1);    % n = p(xc)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nsolas" panose="020B0609020204030204" pitchFamily="49" charset="0"/>
              </a:rPr>
              <a:t>dy</a:t>
            </a:r>
            <a:r>
              <a:rPr lang="en-US" sz="1800" b="1" dirty="0" smtClean="0">
                <a:latin typeface="Consolas" panose="020B0609020204030204" pitchFamily="49" charset="0"/>
              </a:rPr>
              <a:t> = 0.1;                 % width of y bins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nsolas" panose="020B0609020204030204" pitchFamily="49" charset="0"/>
              </a:rPr>
              <a:t>yc</a:t>
            </a:r>
            <a:r>
              <a:rPr lang="en-US" sz="1800" b="1" dirty="0" smtClean="0">
                <a:latin typeface="Consolas" panose="020B0609020204030204" pitchFamily="49" charset="0"/>
              </a:rPr>
              <a:t> = -2:dy:2;             % bin centers y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</a:rPr>
              <a:t>h = </a:t>
            </a:r>
            <a:r>
              <a:rPr lang="en-US" sz="1800" b="1" dirty="0" err="1" smtClean="0">
                <a:latin typeface="Consolas" panose="020B0609020204030204" pitchFamily="49" charset="0"/>
              </a:rPr>
              <a:t>zeros</a:t>
            </a:r>
            <a:r>
              <a:rPr lang="en-US" sz="1800" b="1" dirty="0" smtClean="0">
                <a:latin typeface="Consolas" panose="020B0609020204030204" pitchFamily="49" charset="0"/>
              </a:rPr>
              <a:t>(size(</a:t>
            </a:r>
            <a:r>
              <a:rPr lang="en-US" sz="1800" b="1" dirty="0" err="1" smtClean="0">
                <a:latin typeface="Consolas" panose="020B0609020204030204" pitchFamily="49" charset="0"/>
              </a:rPr>
              <a:t>yc</a:t>
            </a:r>
            <a:r>
              <a:rPr lang="en-US" sz="1800" b="1" dirty="0" smtClean="0">
                <a:latin typeface="Consolas" panose="020B0609020204030204" pitchFamily="49" charset="0"/>
              </a:rPr>
              <a:t>));      % histogram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</a:rPr>
              <a:t>for </a:t>
            </a:r>
            <a:r>
              <a:rPr lang="en-US" sz="1800" b="1" dirty="0" err="1" smtClean="0">
                <a:latin typeface="Consolas" panose="020B0609020204030204" pitchFamily="49" charset="0"/>
              </a:rPr>
              <a:t>i</a:t>
            </a:r>
            <a:r>
              <a:rPr lang="en-US" sz="1800" b="1" dirty="0" smtClean="0">
                <a:latin typeface="Consolas" panose="020B0609020204030204" pitchFamily="49" charset="0"/>
              </a:rPr>
              <a:t> = 1:length(y)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</a:rPr>
              <a:t>   </a:t>
            </a:r>
            <a:r>
              <a:rPr lang="en-US" sz="1800" b="1" dirty="0" err="1" smtClean="0">
                <a:latin typeface="Consolas" panose="020B0609020204030204" pitchFamily="49" charset="0"/>
              </a:rPr>
              <a:t>bk</a:t>
            </a:r>
            <a:r>
              <a:rPr lang="en-US" sz="1800" b="1" dirty="0" smtClean="0">
                <a:latin typeface="Consolas" panose="020B0609020204030204" pitchFamily="49" charset="0"/>
              </a:rPr>
              <a:t> = find(y(</a:t>
            </a:r>
            <a:r>
              <a:rPr lang="en-US" sz="1800" b="1" dirty="0" err="1" smtClean="0">
                <a:latin typeface="Consolas" panose="020B0609020204030204" pitchFamily="49" charset="0"/>
              </a:rPr>
              <a:t>i</a:t>
            </a:r>
            <a:r>
              <a:rPr lang="en-US" sz="1800" b="1" dirty="0" smtClean="0">
                <a:latin typeface="Consolas" panose="020B0609020204030204" pitchFamily="49" charset="0"/>
              </a:rPr>
              <a:t>) &gt; </a:t>
            </a:r>
            <a:r>
              <a:rPr lang="en-US" sz="1800" b="1" dirty="0" err="1" smtClean="0">
                <a:latin typeface="Consolas" panose="020B0609020204030204" pitchFamily="49" charset="0"/>
              </a:rPr>
              <a:t>yc</a:t>
            </a:r>
            <a:r>
              <a:rPr lang="en-US" sz="1800" b="1" dirty="0" smtClean="0">
                <a:latin typeface="Consolas" panose="020B0609020204030204" pitchFamily="49" charset="0"/>
              </a:rPr>
              <a:t> – (</a:t>
            </a:r>
            <a:r>
              <a:rPr lang="en-US" sz="1800" b="1" dirty="0" err="1" smtClean="0">
                <a:latin typeface="Consolas" panose="020B0609020204030204" pitchFamily="49" charset="0"/>
              </a:rPr>
              <a:t>dy</a:t>
            </a:r>
            <a:r>
              <a:rPr lang="en-US" sz="1800" b="1" dirty="0" smtClean="0">
                <a:latin typeface="Consolas" panose="020B0609020204030204" pitchFamily="49" charset="0"/>
              </a:rPr>
              <a:t> / 2) &amp; y(</a:t>
            </a:r>
            <a:r>
              <a:rPr lang="en-US" sz="1800" b="1" dirty="0" err="1" smtClean="0">
                <a:latin typeface="Consolas" panose="020B0609020204030204" pitchFamily="49" charset="0"/>
              </a:rPr>
              <a:t>i</a:t>
            </a:r>
            <a:r>
              <a:rPr lang="en-US" sz="1800" b="1" dirty="0" smtClean="0">
                <a:latin typeface="Consolas" panose="020B0609020204030204" pitchFamily="49" charset="0"/>
              </a:rPr>
              <a:t>) &lt; </a:t>
            </a:r>
            <a:r>
              <a:rPr lang="en-US" sz="1800" b="1" dirty="0" err="1" smtClean="0">
                <a:latin typeface="Consolas" panose="020B0609020204030204" pitchFamily="49" charset="0"/>
              </a:rPr>
              <a:t>yc</a:t>
            </a:r>
            <a:r>
              <a:rPr lang="en-US" sz="1800" b="1" dirty="0" smtClean="0">
                <a:latin typeface="Consolas" panose="020B0609020204030204" pitchFamily="49" charset="0"/>
              </a:rPr>
              <a:t> + (</a:t>
            </a:r>
            <a:r>
              <a:rPr lang="en-US" sz="1800" b="1" dirty="0" err="1" smtClean="0">
                <a:latin typeface="Consolas" panose="020B0609020204030204" pitchFamily="49" charset="0"/>
              </a:rPr>
              <a:t>dy</a:t>
            </a:r>
            <a:r>
              <a:rPr lang="en-US" sz="1800" b="1" dirty="0" smtClean="0">
                <a:latin typeface="Consolas" panose="020B0609020204030204" pitchFamily="49" charset="0"/>
              </a:rPr>
              <a:t> / 2));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</a:t>
            </a:r>
            <a:r>
              <a:rPr lang="en-US" sz="1800" b="1" dirty="0" smtClean="0">
                <a:latin typeface="Consolas" panose="020B0609020204030204" pitchFamily="49" charset="0"/>
              </a:rPr>
              <a:t>   h(</a:t>
            </a:r>
            <a:r>
              <a:rPr lang="en-US" sz="1800" b="1" dirty="0" err="1" smtClean="0">
                <a:latin typeface="Consolas" panose="020B0609020204030204" pitchFamily="49" charset="0"/>
              </a:rPr>
              <a:t>bk</a:t>
            </a:r>
            <a:r>
              <a:rPr lang="en-US" sz="1800" b="1" dirty="0" smtClean="0">
                <a:latin typeface="Consolas" panose="020B0609020204030204" pitchFamily="49" charset="0"/>
              </a:rPr>
              <a:t>) = h(</a:t>
            </a:r>
            <a:r>
              <a:rPr lang="en-US" sz="1800" b="1" dirty="0" err="1" smtClean="0">
                <a:latin typeface="Consolas" panose="020B0609020204030204" pitchFamily="49" charset="0"/>
              </a:rPr>
              <a:t>bk</a:t>
            </a:r>
            <a:r>
              <a:rPr lang="en-US" sz="1800" b="1" dirty="0" smtClean="0">
                <a:latin typeface="Consolas" panose="020B0609020204030204" pitchFamily="49" charset="0"/>
              </a:rPr>
              <a:t>) + n(</a:t>
            </a:r>
            <a:r>
              <a:rPr lang="en-US" sz="1800" b="1" dirty="0" err="1" smtClean="0">
                <a:latin typeface="Consolas" panose="020B0609020204030204" pitchFamily="49" charset="0"/>
              </a:rPr>
              <a:t>i</a:t>
            </a:r>
            <a:r>
              <a:rPr lang="en-US" sz="1800" b="1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800" b="1" dirty="0" smtClean="0">
                <a:latin typeface="Consolas" panose="020B0609020204030204" pitchFamily="49" charset="0"/>
              </a:rPr>
              <a:t>bar(</a:t>
            </a:r>
            <a:r>
              <a:rPr lang="en-US" sz="1800" b="1" dirty="0" err="1" smtClean="0">
                <a:latin typeface="Consolas" panose="020B0609020204030204" pitchFamily="49" charset="0"/>
              </a:rPr>
              <a:t>yc</a:t>
            </a:r>
            <a:r>
              <a:rPr lang="en-US" sz="1800" b="1" dirty="0" smtClean="0">
                <a:latin typeface="Consolas" panose="020B0609020204030204" pitchFamily="49" charset="0"/>
              </a:rPr>
              <a:t>, h, 1);</a:t>
            </a: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25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alternatively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an empty histogram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with bins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bin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</p:txBody>
      </p:sp>
      <p:graphicFrame>
        <p:nvGraphicFramePr>
          <p:cNvPr id="109570" name="Object 5"/>
          <p:cNvGraphicFramePr>
            <a:graphicFrameLocks noChangeAspect="1"/>
          </p:cNvGraphicFramePr>
          <p:nvPr/>
        </p:nvGraphicFramePr>
        <p:xfrm>
          <a:off x="1092200" y="2748280"/>
          <a:ext cx="3403600" cy="60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4" name="Equation" r:id="rId4" imgW="1930320" imgH="342720" progId="Equation.3">
                  <p:embed/>
                </p:oleObj>
              </mc:Choice>
              <mc:Fallback>
                <p:oleObj name="Equation" r:id="rId4" imgW="193032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8280"/>
                        <a:ext cx="3403600" cy="604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5"/>
          <p:cNvGraphicFramePr>
            <a:graphicFrameLocks noChangeAspect="1"/>
          </p:cNvGraphicFramePr>
          <p:nvPr/>
        </p:nvGraphicFramePr>
        <p:xfrm>
          <a:off x="1219200" y="3536950"/>
          <a:ext cx="1524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Equation" r:id="rId6" imgW="863280" imgH="457200" progId="Equation.3">
                  <p:embed/>
                </p:oleObj>
              </mc:Choice>
              <mc:Fallback>
                <p:oleObj name="Equation" r:id="rId6" imgW="8632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36950"/>
                        <a:ext cx="15240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3974068"/>
            <a:ext cx="290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that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is in bin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6041160" y="3741480"/>
              <a:ext cx="2879640" cy="1103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31080" y="3732120"/>
                <a:ext cx="2896920" cy="112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istfilt_p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57600"/>
            <a:ext cx="36576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5" name="Content Placeholder 24" descr="histfilt_p1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762000" y="838200"/>
            <a:ext cx="3657600" cy="2743200"/>
          </a:xfrm>
        </p:spPr>
      </p:pic>
      <p:pic>
        <p:nvPicPr>
          <p:cNvPr id="19" name="Content Placeholder 4" descr="f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838200"/>
            <a:ext cx="3657600" cy="2743200"/>
          </a:xfrm>
          <a:prstGeom prst="rect">
            <a:avLst/>
          </a:prstGeom>
        </p:spPr>
      </p:pic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073900" y="1866900"/>
          <a:ext cx="19034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0" name="Equation" r:id="rId7" imgW="863280" imgH="241200" progId="Equation.3">
                  <p:embed/>
                </p:oleObj>
              </mc:Choice>
              <mc:Fallback>
                <p:oleObj name="Equation" r:id="rId7" imgW="8632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1866900"/>
                        <a:ext cx="19034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7262813" y="4651375"/>
          <a:ext cx="1622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Equation" r:id="rId9" imgW="736560" imgH="203040" progId="Equation.3">
                  <p:embed/>
                </p:oleObj>
              </mc:Choice>
              <mc:Fallback>
                <p:oleObj name="Equation" r:id="rId9" imgW="7365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4651375"/>
                        <a:ext cx="16224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urved Right Arrow 21"/>
          <p:cNvSpPr/>
          <p:nvPr/>
        </p:nvSpPr>
        <p:spPr bwMode="auto">
          <a:xfrm flipH="1" flipV="1">
            <a:off x="8153400" y="2751137"/>
            <a:ext cx="428625" cy="1638301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Curved Right Arrow 22"/>
          <p:cNvSpPr/>
          <p:nvPr/>
        </p:nvSpPr>
        <p:spPr bwMode="auto">
          <a:xfrm rot="16200000" flipH="1" flipV="1">
            <a:off x="4357687" y="1079499"/>
            <a:ext cx="428625" cy="1638301"/>
          </a:xfrm>
          <a:prstGeom prst="curved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Localizing a Robot in a Hallway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a robot moving down a hall equipped with a sensor that measures the presence of a door beside the robot</a:t>
            </a:r>
          </a:p>
          <a:p>
            <a:pPr lvl="1"/>
            <a:r>
              <a:rPr lang="en-US" dirty="0" smtClean="0"/>
              <a:t>the pose of the robot is simply its location on a line down the middle of the hall</a:t>
            </a:r>
          </a:p>
          <a:p>
            <a:pPr lvl="1"/>
            <a:r>
              <a:rPr lang="en-US" dirty="0" smtClean="0"/>
              <a:t>the robot starts out knowing how far down the hallway it is located</a:t>
            </a:r>
          </a:p>
          <a:p>
            <a:pPr lvl="2"/>
            <a:r>
              <a:rPr lang="en-US" dirty="0" err="1" smtClean="0">
                <a:cs typeface="Times New Roman" pitchFamily="18" charset="0"/>
              </a:rPr>
              <a:t>Kalman</a:t>
            </a:r>
            <a:r>
              <a:rPr lang="en-US" dirty="0" smtClean="0">
                <a:cs typeface="Times New Roman" pitchFamily="18" charset="0"/>
              </a:rPr>
              <a:t>-like filters require an initial estimate of the location</a:t>
            </a:r>
            <a:endParaRPr lang="en-US" dirty="0" smtClean="0"/>
          </a:p>
          <a:p>
            <a:pPr lvl="1"/>
            <a:r>
              <a:rPr lang="en-US" dirty="0" smtClean="0"/>
              <a:t>robot has a map of the hallway showing it where the doors 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grid localization uses a histogram filter over a grid decomposition of pose space</a:t>
            </a:r>
          </a:p>
          <a:p>
            <a:r>
              <a:rPr lang="en-US" dirty="0" smtClean="0"/>
              <a:t>consider a robot moving down a hall equipped with a sensor that measures the presence of a door beside the robot</a:t>
            </a:r>
          </a:p>
          <a:p>
            <a:pPr lvl="1"/>
            <a:r>
              <a:rPr lang="en-US" dirty="0" smtClean="0"/>
              <a:t>the pose of the robot is simply its location on a line down the middle of the hall</a:t>
            </a:r>
          </a:p>
          <a:p>
            <a:pPr lvl="1"/>
            <a:r>
              <a:rPr lang="en-US" dirty="0" smtClean="0"/>
              <a:t>the robot starts out having no idea how far down the hallway it is located</a:t>
            </a:r>
          </a:p>
          <a:p>
            <a:pPr lvl="1"/>
            <a:r>
              <a:rPr lang="en-US" dirty="0" smtClean="0"/>
              <a:t>robot has a map of the hallway showing it where the doors are</a:t>
            </a:r>
          </a:p>
          <a:p>
            <a:pPr lvl="1"/>
            <a:r>
              <a:rPr lang="en-US" dirty="0" smtClean="0"/>
              <a:t>grid decomposes the hallway into a finite set of non-overlapping intervals</a:t>
            </a:r>
          </a:p>
          <a:p>
            <a:pPr lvl="2"/>
            <a:r>
              <a:rPr lang="en-US" dirty="0" smtClean="0"/>
              <a:t>e.g., every 50cm would yield intervals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0.5], (0.5, 1], (1, 1.5], 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starts out having no idea how far down the hallway it is located</a:t>
            </a:r>
          </a:p>
          <a:p>
            <a:pPr lvl="1"/>
            <a:r>
              <a:rPr lang="en-US" dirty="0" smtClean="0"/>
              <a:t>the histogram of its state density is uniform</a:t>
            </a:r>
            <a:endParaRPr lang="en-US" dirty="0"/>
          </a:p>
        </p:txBody>
      </p:sp>
      <p:pic>
        <p:nvPicPr>
          <p:cNvPr id="9" name="Picture 3" descr="uni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93496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26400" y="4526280"/>
              <a:ext cx="5958360" cy="1456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920" y="4518360"/>
                <a:ext cx="5973120" cy="147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the robot is beside a door, it has a measurement</a:t>
            </a:r>
          </a:p>
          <a:p>
            <a:pPr lvl="1"/>
            <a:r>
              <a:rPr lang="en-US" dirty="0" smtClean="0"/>
              <a:t>it can incorporate this measurement into its state estimate</a:t>
            </a:r>
            <a:endParaRPr lang="en-US" dirty="0"/>
          </a:p>
        </p:txBody>
      </p:sp>
      <p:pic>
        <p:nvPicPr>
          <p:cNvPr id="7" name="Picture 4" descr="pGiv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3581400"/>
            <a:ext cx="23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</a:t>
            </a:r>
            <a:r>
              <a:rPr lang="en-US" dirty="0" err="1" smtClean="0"/>
              <a:t>liklihood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659868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state estimate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the robot moves forward, its uncertainty in its location shifts and grows according to its motion model</a:t>
            </a:r>
            <a:endParaRPr lang="en-US" dirty="0"/>
          </a:p>
        </p:txBody>
      </p:sp>
      <p:pic>
        <p:nvPicPr>
          <p:cNvPr id="7" name="Picture 5" descr="pGiven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934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it reaches a door, it can incorporate this measurement into its state estimate</a:t>
            </a:r>
          </a:p>
          <a:p>
            <a:pPr lvl="1"/>
            <a:r>
              <a:rPr lang="en-US" dirty="0" smtClean="0"/>
              <a:t>it now has a pretty good idea where it is in the hallway</a:t>
            </a:r>
          </a:p>
        </p:txBody>
      </p:sp>
      <p:pic>
        <p:nvPicPr>
          <p:cNvPr id="9" name="Picture 6" descr="pGivenO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0600" y="3581400"/>
            <a:ext cx="23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</a:t>
            </a:r>
            <a:r>
              <a:rPr lang="en-US" dirty="0" err="1" smtClean="0"/>
              <a:t>liklihood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659868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state estimate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the robot moves forward, its uncertainty in its location shifts and grows according to its motion model</a:t>
            </a:r>
          </a:p>
          <a:p>
            <a:endParaRPr lang="en-US" dirty="0"/>
          </a:p>
        </p:txBody>
      </p:sp>
      <p:pic>
        <p:nvPicPr>
          <p:cNvPr id="7" name="Picture 7" descr="pGivenOA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934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Localization Algorithm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algorithm_grid_localization</a:t>
            </a:r>
            <a:r>
              <a:rPr lang="en-US" dirty="0" smtClean="0"/>
              <a:t>(                    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all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do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         </a:t>
            </a:r>
            <a:r>
              <a:rPr lang="en-US" dirty="0" err="1" smtClean="0"/>
              <a:t>motion_model</a:t>
            </a:r>
            <a:r>
              <a:rPr lang="en-US" dirty="0" smtClean="0"/>
              <a:t>(                            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                   </a:t>
            </a:r>
            <a:r>
              <a:rPr lang="en-US" dirty="0" err="1" smtClean="0"/>
              <a:t>measurement_model</a:t>
            </a:r>
            <a:r>
              <a:rPr lang="en-US" dirty="0" smtClean="0"/>
              <a:t>(                    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endfor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 </a:t>
            </a:r>
            <a:endParaRPr lang="en-US" dirty="0"/>
          </a:p>
        </p:txBody>
      </p:sp>
      <p:graphicFrame>
        <p:nvGraphicFramePr>
          <p:cNvPr id="110594" name="Object 5"/>
          <p:cNvGraphicFramePr>
            <a:graphicFrameLocks noChangeAspect="1"/>
          </p:cNvGraphicFramePr>
          <p:nvPr/>
        </p:nvGraphicFramePr>
        <p:xfrm>
          <a:off x="4560888" y="914400"/>
          <a:ext cx="18367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6" name="Equation" r:id="rId4" imgW="1041120" imgH="241200" progId="Equation.3">
                  <p:embed/>
                </p:oleObj>
              </mc:Choice>
              <mc:Fallback>
                <p:oleObj name="Equation" r:id="rId4" imgW="10411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914400"/>
                        <a:ext cx="18367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5"/>
          <p:cNvGraphicFramePr>
            <a:graphicFrameLocks noChangeAspect="1"/>
          </p:cNvGraphicFramePr>
          <p:nvPr/>
        </p:nvGraphicFramePr>
        <p:xfrm>
          <a:off x="1752600" y="3232150"/>
          <a:ext cx="6715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7" name="Equation" r:id="rId6" imgW="380880" imgH="241200" progId="Equation.3">
                  <p:embed/>
                </p:oleObj>
              </mc:Choice>
              <mc:Fallback>
                <p:oleObj name="Equation" r:id="rId6" imgW="38088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32150"/>
                        <a:ext cx="6715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5"/>
          <p:cNvGraphicFramePr>
            <a:graphicFrameLocks noChangeAspect="1"/>
          </p:cNvGraphicFramePr>
          <p:nvPr/>
        </p:nvGraphicFramePr>
        <p:xfrm>
          <a:off x="1219200" y="1833562"/>
          <a:ext cx="16129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8" name="Equation" r:id="rId8" imgW="914400" imgH="342720" progId="Equation.3">
                  <p:embed/>
                </p:oleObj>
              </mc:Choice>
              <mc:Fallback>
                <p:oleObj name="Equation" r:id="rId8" imgW="91440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33562"/>
                        <a:ext cx="16129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5029200" y="1882775"/>
          <a:ext cx="25749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9" name="Equation" r:id="rId10" imgW="1460160" imgH="228600" progId="Equation.3">
                  <p:embed/>
                </p:oleObj>
              </mc:Choice>
              <mc:Fallback>
                <p:oleObj name="Equation" r:id="rId10" imgW="14601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82775"/>
                        <a:ext cx="25749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5"/>
          <p:cNvGraphicFramePr>
            <a:graphicFrameLocks noChangeAspect="1"/>
          </p:cNvGraphicFramePr>
          <p:nvPr/>
        </p:nvGraphicFramePr>
        <p:xfrm>
          <a:off x="1219200" y="2286000"/>
          <a:ext cx="1365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0" name="Equation" r:id="rId12" imgW="774360" imgH="241200" progId="Equation.3">
                  <p:embed/>
                </p:oleObj>
              </mc:Choice>
              <mc:Fallback>
                <p:oleObj name="Equation" r:id="rId12" imgW="77436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13652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9" name="Object 5"/>
          <p:cNvGraphicFramePr>
            <a:graphicFrameLocks noChangeAspect="1"/>
          </p:cNvGraphicFramePr>
          <p:nvPr/>
        </p:nvGraphicFramePr>
        <p:xfrm>
          <a:off x="5715000" y="2339975"/>
          <a:ext cx="17700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1" name="Equation" r:id="rId14" imgW="1002960" imgH="228600" progId="Equation.3">
                  <p:embed/>
                </p:oleObj>
              </mc:Choice>
              <mc:Fallback>
                <p:oleObj name="Equation" r:id="rId14" imgW="10029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39975"/>
                        <a:ext cx="17700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5"/>
          <p:cNvGraphicFramePr>
            <a:graphicFrameLocks noChangeAspect="1"/>
          </p:cNvGraphicFramePr>
          <p:nvPr/>
        </p:nvGraphicFramePr>
        <p:xfrm>
          <a:off x="1066800" y="4114800"/>
          <a:ext cx="1074738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2" name="Equation" r:id="rId16" imgW="609480" imgH="1168200" progId="Equation.3">
                  <p:embed/>
                </p:oleObj>
              </mc:Choice>
              <mc:Fallback>
                <p:oleObj name="Equation" r:id="rId16" imgW="609480" imgH="1168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14800"/>
                        <a:ext cx="1074738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0" y="4114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4572000"/>
            <a:ext cx="140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input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953000"/>
            <a:ext cx="145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5345668"/>
            <a:ext cx="57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5791200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of mass of grid cell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1805400" y="2325960"/>
              <a:ext cx="6411240" cy="2689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96040" y="2314080"/>
                <a:ext cx="6430680" cy="27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1990800" y="1331640"/>
              <a:ext cx="4818960" cy="5258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78560" y="1323000"/>
                <a:ext cx="4842000" cy="527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starts out knowing how far down the hallway it is located</a:t>
            </a:r>
            <a:endParaRPr lang="en-US" dirty="0"/>
          </a:p>
        </p:txBody>
      </p:sp>
      <p:pic>
        <p:nvPicPr>
          <p:cNvPr id="10" name="Picture 9" descr="kalman_hallway_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9144000" cy="17666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853640" y="4788360"/>
              <a:ext cx="5394600" cy="1017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5000" y="4782600"/>
                <a:ext cx="5410800" cy="102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the robot moves forward, its uncertainty in its location shifts and grows according to its motion model</a:t>
            </a:r>
            <a:endParaRPr lang="en-US" dirty="0"/>
          </a:p>
        </p:txBody>
      </p:sp>
      <p:pic>
        <p:nvPicPr>
          <p:cNvPr id="8" name="Picture 7" descr="kalman_hallway_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7384"/>
            <a:ext cx="9144000" cy="1763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447200" y="4699800"/>
              <a:ext cx="3373920" cy="522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7120" y="4691880"/>
                <a:ext cx="3391560" cy="54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alman_hallway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9144000" cy="2977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it reaches a door </a:t>
            </a:r>
            <a:r>
              <a:rPr lang="en-US" i="1" dirty="0" smtClean="0"/>
              <a:t>that can be uniquely identified</a:t>
            </a:r>
            <a:r>
              <a:rPr lang="en-US" dirty="0" smtClean="0"/>
              <a:t>, it can incorporate this measurement into its state estimate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581400"/>
            <a:ext cx="23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</a:t>
            </a:r>
            <a:r>
              <a:rPr lang="en-US" dirty="0" err="1" smtClean="0"/>
              <a:t>liklihood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659868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state estimate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Localization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the robot moves forward, its uncertainty in its location shifts and grows according to its motion model</a:t>
            </a:r>
          </a:p>
          <a:p>
            <a:endParaRPr lang="en-US" dirty="0"/>
          </a:p>
        </p:txBody>
      </p:sp>
      <p:pic>
        <p:nvPicPr>
          <p:cNvPr id="8" name="Picture 7" descr="kalman_hallway_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9144000" cy="176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Assumption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-like filters assume that quantities can be represented accurately as a mean + covariance</a:t>
            </a:r>
          </a:p>
          <a:p>
            <a:pPr lvl="1"/>
            <a:r>
              <a:rPr lang="en-US" dirty="0" smtClean="0"/>
              <a:t>e.g., the state is a random variable with Gaussian distribution</a:t>
            </a:r>
          </a:p>
          <a:p>
            <a:pPr lvl="1"/>
            <a:r>
              <a:rPr lang="en-US" dirty="0" smtClean="0"/>
              <a:t>e.g., measurements are random variables with Gaussian distribution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Assumption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assumption is ok here</a:t>
            </a:r>
            <a:endParaRPr lang="en-US" dirty="0"/>
          </a:p>
        </p:txBody>
      </p:sp>
      <p:pic>
        <p:nvPicPr>
          <p:cNvPr id="7" name="Picture 3" descr="ekf-lin4-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339850"/>
            <a:ext cx="17811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ukf-li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0550" y="4321175"/>
            <a:ext cx="860425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EKF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63838" y="4340225"/>
            <a:ext cx="895350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UKF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Assumption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assumption is (possibly) not ok here</a:t>
            </a:r>
            <a:endParaRPr lang="en-US" dirty="0"/>
          </a:p>
        </p:txBody>
      </p:sp>
      <p:pic>
        <p:nvPicPr>
          <p:cNvPr id="11" name="Picture 3" descr="ekf-lin3-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317625"/>
            <a:ext cx="1790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ukf-li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0550" y="4321175"/>
            <a:ext cx="860425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EKF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763838" y="4340225"/>
            <a:ext cx="895350" cy="476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US"/>
              <a:t>UKF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8925</TotalTime>
  <Words>1014</Words>
  <Application>Microsoft Office PowerPoint</Application>
  <PresentationFormat>On-screen Show (4:3)</PresentationFormat>
  <Paragraphs>211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Bookman Old Style</vt:lpstr>
      <vt:lpstr>Calibri</vt:lpstr>
      <vt:lpstr>Consolas</vt:lpstr>
      <vt:lpstr>Gill Sans MT</vt:lpstr>
      <vt:lpstr>Times New Roman</vt:lpstr>
      <vt:lpstr>Verdana</vt:lpstr>
      <vt:lpstr>Wingdings</vt:lpstr>
      <vt:lpstr>Wingdings 3</vt:lpstr>
      <vt:lpstr>Origin</vt:lpstr>
      <vt:lpstr>Equation</vt:lpstr>
      <vt:lpstr>Histogram filter</vt:lpstr>
      <vt:lpstr>Localizing a Robot in a Hallway</vt:lpstr>
      <vt:lpstr>Kalman Localization</vt:lpstr>
      <vt:lpstr>Kalman Localization</vt:lpstr>
      <vt:lpstr>Grid Localization</vt:lpstr>
      <vt:lpstr>Grid Localization</vt:lpstr>
      <vt:lpstr>Gaussian Assumption</vt:lpstr>
      <vt:lpstr>Gaussian Assumption</vt:lpstr>
      <vt:lpstr>Gaussian Assumption</vt:lpstr>
      <vt:lpstr>Gaussian Assumption</vt:lpstr>
      <vt:lpstr>Non-parametric Filters</vt:lpstr>
      <vt:lpstr>Histogram</vt:lpstr>
      <vt:lpstr>Histogram Filter</vt:lpstr>
      <vt:lpstr>Histogram Filter</vt:lpstr>
      <vt:lpstr>Histogram Filter</vt:lpstr>
      <vt:lpstr>Histogram Filter</vt:lpstr>
      <vt:lpstr>A Simple Implementation</vt:lpstr>
      <vt:lpstr>Histogram Filter</vt:lpstr>
      <vt:lpstr>Histogram Filter</vt:lpstr>
      <vt:lpstr>Grid Localization</vt:lpstr>
      <vt:lpstr>Grid Localization</vt:lpstr>
      <vt:lpstr>Grid Localization</vt:lpstr>
      <vt:lpstr>Grid Localization</vt:lpstr>
      <vt:lpstr>Grid Localization</vt:lpstr>
      <vt:lpstr>Grid Localization</vt:lpstr>
      <vt:lpstr>Grid Localization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74</cp:revision>
  <dcterms:created xsi:type="dcterms:W3CDTF">2011-01-07T01:27:12Z</dcterms:created>
  <dcterms:modified xsi:type="dcterms:W3CDTF">2018-03-14T23:20:38Z</dcterms:modified>
</cp:coreProperties>
</file>